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4229" r:id="rId1"/>
    <p:sldMasterId id="2147484942" r:id="rId2"/>
  </p:sldMasterIdLst>
  <p:notesMasterIdLst>
    <p:notesMasterId r:id="rId21"/>
  </p:notesMasterIdLst>
  <p:handoutMasterIdLst>
    <p:handoutMasterId r:id="rId22"/>
  </p:handoutMasterIdLst>
  <p:sldIdLst>
    <p:sldId id="256" r:id="rId3"/>
    <p:sldId id="522" r:id="rId4"/>
    <p:sldId id="517" r:id="rId5"/>
    <p:sldId id="519" r:id="rId6"/>
    <p:sldId id="520" r:id="rId7"/>
    <p:sldId id="518" r:id="rId8"/>
    <p:sldId id="486" r:id="rId9"/>
    <p:sldId id="524" r:id="rId10"/>
    <p:sldId id="526" r:id="rId11"/>
    <p:sldId id="527" r:id="rId12"/>
    <p:sldId id="530" r:id="rId13"/>
    <p:sldId id="528" r:id="rId14"/>
    <p:sldId id="531" r:id="rId15"/>
    <p:sldId id="532" r:id="rId16"/>
    <p:sldId id="537" r:id="rId17"/>
    <p:sldId id="538" r:id="rId18"/>
    <p:sldId id="452" r:id="rId19"/>
    <p:sldId id="341" r:id="rId20"/>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C97"/>
    <a:srgbClr val="00AAB5"/>
    <a:srgbClr val="FFC000"/>
    <a:srgbClr val="F8A4A7"/>
    <a:srgbClr val="92D050"/>
    <a:srgbClr val="DEEDB5"/>
    <a:srgbClr val="C8E183"/>
    <a:srgbClr val="A7F9FF"/>
    <a:srgbClr val="EDF5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2892" autoAdjust="0"/>
  </p:normalViewPr>
  <p:slideViewPr>
    <p:cSldViewPr snapToGrid="0">
      <p:cViewPr varScale="1">
        <p:scale>
          <a:sx n="54" d="100"/>
          <a:sy n="54" d="100"/>
        </p:scale>
        <p:origin x="2754" y="72"/>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Header Placeholder 7">
            <a:extLst>
              <a:ext uri="{FF2B5EF4-FFF2-40B4-BE49-F238E27FC236}">
                <a16:creationId xmlns:a16="http://schemas.microsoft.com/office/drawing/2014/main" id="{6D9F846D-2CFB-BC42-A87F-3BBAB1736315}"/>
              </a:ext>
            </a:extLst>
          </p:cNvPr>
          <p:cNvSpPr>
            <a:spLocks noGrp="1"/>
          </p:cNvSpPr>
          <p:nvPr>
            <p:ph type="hdr" sz="quarter"/>
          </p:nvPr>
        </p:nvSpPr>
        <p:spPr>
          <a:xfrm>
            <a:off x="231887" y="106595"/>
            <a:ext cx="2971800" cy="457200"/>
          </a:xfrm>
          <a:prstGeom prst="rect">
            <a:avLst/>
          </a:prstGeom>
        </p:spPr>
        <p:txBody>
          <a:bodyPr vert="horz" lIns="91440" tIns="45720" rIns="91440" bIns="45720" rtlCol="0" anchor="ctr"/>
          <a:lstStyle>
            <a:lvl1pPr algn="l">
              <a:defRPr sz="900">
                <a:solidFill>
                  <a:schemeClr val="tx1"/>
                </a:solidFill>
                <a:latin typeface="Arial" panose="020B0604020202020204" pitchFamily="34" charset="0"/>
                <a:cs typeface="Arial" panose="020B0604020202020204" pitchFamily="34" charset="0"/>
              </a:defRPr>
            </a:lvl1pPr>
          </a:lstStyle>
          <a:p>
            <a:endParaRPr lang="en-US" dirty="0"/>
          </a:p>
        </p:txBody>
      </p:sp>
      <p:sp>
        <p:nvSpPr>
          <p:cNvPr id="11" name="Footer Placeholder 9">
            <a:extLst>
              <a:ext uri="{FF2B5EF4-FFF2-40B4-BE49-F238E27FC236}">
                <a16:creationId xmlns:a16="http://schemas.microsoft.com/office/drawing/2014/main" id="{88408BE6-8E91-914D-8FB2-836E9E3F520F}"/>
              </a:ext>
            </a:extLst>
          </p:cNvPr>
          <p:cNvSpPr>
            <a:spLocks noGrp="1"/>
          </p:cNvSpPr>
          <p:nvPr>
            <p:ph type="ftr" sz="quarter" idx="2"/>
          </p:nvPr>
        </p:nvSpPr>
        <p:spPr>
          <a:xfrm>
            <a:off x="224725" y="8686801"/>
            <a:ext cx="5409296" cy="355964"/>
          </a:xfrm>
          <a:prstGeom prst="rect">
            <a:avLst/>
          </a:prstGeom>
        </p:spPr>
        <p:txBody>
          <a:bodyPr vert="horz" lIns="91440" tIns="45720" rIns="91440" bIns="45720" rtlCol="0" anchor="b"/>
          <a:lstStyle>
            <a:lvl1pPr marL="0" indent="0" algn="l">
              <a:defRPr sz="600">
                <a:solidFill>
                  <a:schemeClr val="tx1"/>
                </a:solidFill>
                <a:latin typeface="Arial" panose="020B0604020202020204" pitchFamily="34" charset="0"/>
                <a:cs typeface="Arial" panose="020B0604020202020204" pitchFamily="34" charset="0"/>
              </a:defRPr>
            </a:lvl1pPr>
          </a:lstStyle>
          <a:p>
            <a:pPr defTabSz="914099" eaLnBrk="0" hangingPunct="0"/>
            <a:r>
              <a:rPr lang="en-US" dirty="0">
                <a:ea typeface="Segoe UI" pitchFamily="34" charset="0"/>
              </a:rPr>
              <a:t>© Advanced Micro Devices, Inc. All rights reserved. Confidential – Not for distribution.</a:t>
            </a:r>
          </a:p>
        </p:txBody>
      </p:sp>
      <p:sp>
        <p:nvSpPr>
          <p:cNvPr id="12" name="Date Placeholder 10">
            <a:extLst>
              <a:ext uri="{FF2B5EF4-FFF2-40B4-BE49-F238E27FC236}">
                <a16:creationId xmlns:a16="http://schemas.microsoft.com/office/drawing/2014/main" id="{053A4A9A-59E9-FE4E-8C48-82287B8CFB96}"/>
              </a:ext>
            </a:extLst>
          </p:cNvPr>
          <p:cNvSpPr>
            <a:spLocks noGrp="1"/>
          </p:cNvSpPr>
          <p:nvPr>
            <p:ph type="dt" idx="1"/>
          </p:nvPr>
        </p:nvSpPr>
        <p:spPr>
          <a:xfrm>
            <a:off x="3661475" y="118832"/>
            <a:ext cx="2971800" cy="457200"/>
          </a:xfrm>
          <a:prstGeom prst="rect">
            <a:avLst/>
          </a:prstGeom>
        </p:spPr>
        <p:txBody>
          <a:bodyPr vert="horz" lIns="91440" tIns="45720" rIns="91440" bIns="45720" rtlCol="0" anchor="ctr"/>
          <a:lstStyle>
            <a:lvl1pPr algn="r">
              <a:defRPr sz="900">
                <a:solidFill>
                  <a:schemeClr val="tx1"/>
                </a:solidFill>
                <a:latin typeface="Arial" panose="020B0604020202020204" pitchFamily="34" charset="0"/>
                <a:cs typeface="Arial" panose="020B0604020202020204" pitchFamily="34" charset="0"/>
              </a:defRPr>
            </a:lvl1pPr>
          </a:lstStyle>
          <a:p>
            <a:fld id="{076B0810-FC62-EE4E-BF04-55F4B7654175}" type="datetime8">
              <a:rPr lang="en-US" smtClean="0"/>
              <a:pPr/>
              <a:t>7/6/2026 11:56 AM</a:t>
            </a:fld>
            <a:endParaRPr lang="en-US" dirty="0"/>
          </a:p>
        </p:txBody>
      </p:sp>
      <p:sp>
        <p:nvSpPr>
          <p:cNvPr id="13" name="Slide Number Placeholder 12">
            <a:extLst>
              <a:ext uri="{FF2B5EF4-FFF2-40B4-BE49-F238E27FC236}">
                <a16:creationId xmlns:a16="http://schemas.microsoft.com/office/drawing/2014/main" id="{0ECC6F94-A19F-3C4E-B299-330922AF660D}"/>
              </a:ext>
            </a:extLst>
          </p:cNvPr>
          <p:cNvSpPr>
            <a:spLocks noGrp="1"/>
          </p:cNvSpPr>
          <p:nvPr>
            <p:ph type="sldNum" sz="quarter" idx="3"/>
          </p:nvPr>
        </p:nvSpPr>
        <p:spPr>
          <a:xfrm>
            <a:off x="5839568" y="8685214"/>
            <a:ext cx="793708" cy="355964"/>
          </a:xfrm>
          <a:prstGeom prst="rect">
            <a:avLst/>
          </a:prstGeom>
        </p:spPr>
        <p:txBody>
          <a:bodyPr vert="horz" lIns="91440" tIns="45720" rIns="91440" bIns="45720" rtlCol="0" anchor="b"/>
          <a:lstStyle>
            <a:lvl1pPr algn="r">
              <a:defRPr sz="900">
                <a:solidFill>
                  <a:schemeClr val="tx1"/>
                </a:solidFill>
                <a:latin typeface="Arial" panose="020B0604020202020204" pitchFamily="34" charset="0"/>
                <a:cs typeface="Arial" panose="020B0604020202020204"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231887" y="106595"/>
            <a:ext cx="2971800" cy="457200"/>
          </a:xfrm>
          <a:prstGeom prst="rect">
            <a:avLst/>
          </a:prstGeom>
        </p:spPr>
        <p:txBody>
          <a:bodyPr vert="horz" lIns="91440" tIns="45720" rIns="91440" bIns="45720" rtlCol="0" anchor="ctr"/>
          <a:lstStyle>
            <a:lvl1pPr algn="l">
              <a:defRPr sz="900">
                <a:solidFill>
                  <a:schemeClr val="tx1"/>
                </a:solidFill>
                <a:latin typeface="Arial" panose="020B0604020202020204" pitchFamily="34" charset="0"/>
                <a:cs typeface="Arial" panose="020B0604020202020204" pitchFamily="34" charset="0"/>
              </a:defRPr>
            </a:lvl1pPr>
          </a:lstStyle>
          <a:p>
            <a:endParaRPr lang="en-US" dirty="0"/>
          </a:p>
        </p:txBody>
      </p:sp>
      <p:sp>
        <p:nvSpPr>
          <p:cNvPr id="9" name="Slide Image Placeholder 8"/>
          <p:cNvSpPr>
            <a:spLocks noGrp="1" noRot="1" noChangeAspect="1"/>
          </p:cNvSpPr>
          <p:nvPr>
            <p:ph type="sldImg" idx="2"/>
          </p:nvPr>
        </p:nvSpPr>
        <p:spPr>
          <a:xfrm>
            <a:off x="658813" y="684213"/>
            <a:ext cx="5540375"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224725" y="8686801"/>
            <a:ext cx="5409296" cy="355964"/>
          </a:xfrm>
          <a:prstGeom prst="rect">
            <a:avLst/>
          </a:prstGeom>
        </p:spPr>
        <p:txBody>
          <a:bodyPr vert="horz" lIns="91440" tIns="45720" rIns="91440" bIns="45720" rtlCol="0" anchor="b"/>
          <a:lstStyle>
            <a:lvl1pPr marL="0" indent="0" algn="l">
              <a:defRPr sz="600">
                <a:solidFill>
                  <a:schemeClr val="tx1"/>
                </a:solidFill>
                <a:latin typeface="Arial" panose="020B0604020202020204" pitchFamily="34" charset="0"/>
                <a:cs typeface="Arial" panose="020B0604020202020204" pitchFamily="34" charset="0"/>
              </a:defRPr>
            </a:lvl1pPr>
          </a:lstStyle>
          <a:p>
            <a:pPr defTabSz="914099" eaLnBrk="0" hangingPunct="0"/>
            <a:r>
              <a:rPr lang="en-US" dirty="0">
                <a:ea typeface="Segoe UI" pitchFamily="34" charset="0"/>
              </a:rPr>
              <a:t>© Advanced Micro Devices, Inc. All rights reserved. Confidential – Not for distribution.</a:t>
            </a:r>
          </a:p>
        </p:txBody>
      </p:sp>
      <p:sp>
        <p:nvSpPr>
          <p:cNvPr id="11" name="Date Placeholder 10"/>
          <p:cNvSpPr>
            <a:spLocks noGrp="1"/>
          </p:cNvSpPr>
          <p:nvPr>
            <p:ph type="dt" idx="1"/>
          </p:nvPr>
        </p:nvSpPr>
        <p:spPr>
          <a:xfrm>
            <a:off x="3661475" y="118832"/>
            <a:ext cx="2971800" cy="457200"/>
          </a:xfrm>
          <a:prstGeom prst="rect">
            <a:avLst/>
          </a:prstGeom>
        </p:spPr>
        <p:txBody>
          <a:bodyPr vert="horz" lIns="91440" tIns="45720" rIns="91440" bIns="45720" rtlCol="0" anchor="ctr"/>
          <a:lstStyle>
            <a:lvl1pPr algn="r">
              <a:defRPr sz="900">
                <a:solidFill>
                  <a:schemeClr val="tx1"/>
                </a:solidFill>
                <a:latin typeface="Arial" panose="020B0604020202020204" pitchFamily="34" charset="0"/>
                <a:cs typeface="Arial" panose="020B0604020202020204" pitchFamily="34" charset="0"/>
              </a:defRPr>
            </a:lvl1pPr>
          </a:lstStyle>
          <a:p>
            <a:fld id="{076B0810-FC62-EE4E-BF04-55F4B7654175}" type="datetime8">
              <a:rPr lang="en-US" smtClean="0"/>
              <a:pPr/>
              <a:t>7/6/2026 11:55 AM</a:t>
            </a:fld>
            <a:endParaRPr lang="en-US" dirty="0"/>
          </a:p>
        </p:txBody>
      </p:sp>
      <p:sp>
        <p:nvSpPr>
          <p:cNvPr id="12" name="Notes Placeholder 11"/>
          <p:cNvSpPr>
            <a:spLocks noGrp="1"/>
          </p:cNvSpPr>
          <p:nvPr>
            <p:ph type="body" sz="quarter" idx="3"/>
          </p:nvPr>
        </p:nvSpPr>
        <p:spPr>
          <a:xfrm>
            <a:off x="685800" y="4107052"/>
            <a:ext cx="5486400" cy="435114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839568" y="8685214"/>
            <a:ext cx="793708" cy="355964"/>
          </a:xfrm>
          <a:prstGeom prst="rect">
            <a:avLst/>
          </a:prstGeom>
        </p:spPr>
        <p:txBody>
          <a:bodyPr vert="horz" lIns="91440" tIns="45720" rIns="91440" bIns="45720" rtlCol="0" anchor="b"/>
          <a:lstStyle>
            <a:lvl1pPr algn="r">
              <a:defRPr sz="900">
                <a:solidFill>
                  <a:schemeClr val="tx1"/>
                </a:solidFill>
                <a:latin typeface="Arial" panose="020B0604020202020204" pitchFamily="34" charset="0"/>
                <a:cs typeface="Arial" panose="020B0604020202020204"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hdr="0" dt="0"/>
  <p:notesStyle>
    <a:lvl1pPr marL="0" algn="l" defTabSz="914367" rtl="0" eaLnBrk="1" latinLnBrk="0" hangingPunct="1">
      <a:lnSpc>
        <a:spcPct val="90000"/>
      </a:lnSpc>
      <a:spcAft>
        <a:spcPts val="333"/>
      </a:spcAft>
      <a:defRPr sz="1200" b="0" i="0" kern="1200">
        <a:solidFill>
          <a:schemeClr val="tx1"/>
        </a:solidFill>
        <a:latin typeface="Arial" panose="020B0604020202020204" pitchFamily="34" charset="0"/>
        <a:ea typeface="+mn-ea"/>
        <a:cs typeface="Arial" panose="020B0604020202020204" pitchFamily="34" charset="0"/>
      </a:defRPr>
    </a:lvl1pPr>
    <a:lvl2pPr marL="212982" indent="-105829" algn="l" defTabSz="914367" rtl="0" eaLnBrk="1" latinLnBrk="0" hangingPunct="1">
      <a:lnSpc>
        <a:spcPct val="90000"/>
      </a:lnSpc>
      <a:spcAft>
        <a:spcPts val="333"/>
      </a:spcAft>
      <a:buFont typeface="Arial" pitchFamily="34" charset="0"/>
      <a:buChar char="•"/>
      <a:defRPr sz="1100" b="0" i="0" kern="1200">
        <a:solidFill>
          <a:schemeClr val="tx1"/>
        </a:solidFill>
        <a:latin typeface="Arial" panose="020B0604020202020204" pitchFamily="34" charset="0"/>
        <a:ea typeface="+mn-ea"/>
        <a:cs typeface="Arial" panose="020B0604020202020204" pitchFamily="34" charset="0"/>
      </a:defRPr>
    </a:lvl2pPr>
    <a:lvl3pPr marL="328071" indent="-115090" algn="l" defTabSz="914367" rtl="0" eaLnBrk="1" latinLnBrk="0" hangingPunct="1">
      <a:lnSpc>
        <a:spcPct val="90000"/>
      </a:lnSpc>
      <a:spcAft>
        <a:spcPts val="333"/>
      </a:spcAft>
      <a:buFont typeface="Arial" pitchFamily="34" charset="0"/>
      <a:buChar char="•"/>
      <a:defRPr sz="1050" b="0" i="0" kern="1200">
        <a:solidFill>
          <a:schemeClr val="tx1"/>
        </a:solidFill>
        <a:latin typeface="Arial" panose="020B0604020202020204" pitchFamily="34" charset="0"/>
        <a:ea typeface="+mn-ea"/>
        <a:cs typeface="Arial" panose="020B0604020202020204" pitchFamily="34" charset="0"/>
      </a:defRPr>
    </a:lvl3pPr>
    <a:lvl4pPr marL="482848" indent="-146838" algn="l" defTabSz="914367" rtl="0" eaLnBrk="1" latinLnBrk="0" hangingPunct="1">
      <a:lnSpc>
        <a:spcPct val="90000"/>
      </a:lnSpc>
      <a:spcAft>
        <a:spcPts val="333"/>
      </a:spcAft>
      <a:buFont typeface="Arial" pitchFamily="34" charset="0"/>
      <a:buChar char="•"/>
      <a:defRPr sz="1050" b="0" i="0" kern="1200">
        <a:solidFill>
          <a:schemeClr val="tx1"/>
        </a:solidFill>
        <a:latin typeface="Arial" panose="020B0604020202020204" pitchFamily="34" charset="0"/>
        <a:ea typeface="+mn-ea"/>
        <a:cs typeface="Arial" panose="020B0604020202020204" pitchFamily="34" charset="0"/>
      </a:defRPr>
    </a:lvl4pPr>
    <a:lvl5pPr marL="615134" indent="-115090" algn="l" defTabSz="914367" rtl="0" eaLnBrk="1" latinLnBrk="0" hangingPunct="1">
      <a:lnSpc>
        <a:spcPct val="90000"/>
      </a:lnSpc>
      <a:spcAft>
        <a:spcPts val="333"/>
      </a:spcAft>
      <a:buFont typeface="Arial" pitchFamily="34" charset="0"/>
      <a:buChar char="•"/>
      <a:defRPr sz="1050" b="0" i="0" kern="1200">
        <a:solidFill>
          <a:schemeClr val="tx1"/>
        </a:solidFill>
        <a:latin typeface="Arial" panose="020B0604020202020204" pitchFamily="34" charset="0"/>
        <a:ea typeface="+mn-ea"/>
        <a:cs typeface="Arial" panose="020B0604020202020204" pitchFamily="34" charset="0"/>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p:cNvSpPr>
            <a:spLocks noGrp="1"/>
          </p:cNvSpPr>
          <p:nvPr>
            <p:ph type="sldNum" sz="quarter" idx="5"/>
          </p:nvPr>
        </p:nvSpPr>
        <p:spPr/>
        <p:txBody>
          <a:bodyPr/>
          <a:lstStyle/>
          <a:p>
            <a:fld id="{B4008EB6-D09E-4580-8CD6-DDB14511944F}" type="slidenum">
              <a:rPr lang="en-US" smtClean="0"/>
              <a:pPr/>
              <a:t>1</a:t>
            </a:fld>
            <a:endParaRPr lang="en-US" dirty="0"/>
          </a:p>
        </p:txBody>
      </p:sp>
    </p:spTree>
    <p:extLst>
      <p:ext uri="{BB962C8B-B14F-4D97-AF65-F5344CB8AC3E}">
        <p14:creationId xmlns:p14="http://schemas.microsoft.com/office/powerpoint/2010/main" val="327525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10</a:t>
            </a:fld>
            <a:endParaRPr lang="en-US" dirty="0"/>
          </a:p>
        </p:txBody>
      </p:sp>
    </p:spTree>
    <p:extLst>
      <p:ext uri="{BB962C8B-B14F-4D97-AF65-F5344CB8AC3E}">
        <p14:creationId xmlns:p14="http://schemas.microsoft.com/office/powerpoint/2010/main" val="79357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11</a:t>
            </a:fld>
            <a:endParaRPr lang="en-US" dirty="0"/>
          </a:p>
        </p:txBody>
      </p:sp>
    </p:spTree>
    <p:extLst>
      <p:ext uri="{BB962C8B-B14F-4D97-AF65-F5344CB8AC3E}">
        <p14:creationId xmlns:p14="http://schemas.microsoft.com/office/powerpoint/2010/main" val="2490035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12</a:t>
            </a:fld>
            <a:endParaRPr lang="en-US" dirty="0"/>
          </a:p>
        </p:txBody>
      </p:sp>
    </p:spTree>
    <p:extLst>
      <p:ext uri="{BB962C8B-B14F-4D97-AF65-F5344CB8AC3E}">
        <p14:creationId xmlns:p14="http://schemas.microsoft.com/office/powerpoint/2010/main" val="769693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13</a:t>
            </a:fld>
            <a:endParaRPr lang="en-US" dirty="0"/>
          </a:p>
        </p:txBody>
      </p:sp>
    </p:spTree>
    <p:extLst>
      <p:ext uri="{BB962C8B-B14F-4D97-AF65-F5344CB8AC3E}">
        <p14:creationId xmlns:p14="http://schemas.microsoft.com/office/powerpoint/2010/main" val="2613565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14</a:t>
            </a:fld>
            <a:endParaRPr lang="en-US" dirty="0"/>
          </a:p>
        </p:txBody>
      </p:sp>
    </p:spTree>
    <p:extLst>
      <p:ext uri="{BB962C8B-B14F-4D97-AF65-F5344CB8AC3E}">
        <p14:creationId xmlns:p14="http://schemas.microsoft.com/office/powerpoint/2010/main" val="3847466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68846-A167-7861-1652-761D32E8B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844FA-9A08-825C-8654-AF80F2EF16F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050EDC0-0809-2992-0B14-91CE02F3D0F5}"/>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1E3F253A-D987-58B2-85C3-782D672A2729}"/>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EFF4A113-358C-8FFD-9595-4952FB792654}"/>
              </a:ext>
            </a:extLst>
          </p:cNvPr>
          <p:cNvSpPr>
            <a:spLocks noGrp="1"/>
          </p:cNvSpPr>
          <p:nvPr>
            <p:ph type="sldNum" sz="quarter" idx="5"/>
          </p:nvPr>
        </p:nvSpPr>
        <p:spPr/>
        <p:txBody>
          <a:bodyPr/>
          <a:lstStyle/>
          <a:p>
            <a:fld id="{B4008EB6-D09E-4580-8CD6-DDB14511944F}" type="slidenum">
              <a:rPr lang="en-US" smtClean="0"/>
              <a:pPr/>
              <a:t>15</a:t>
            </a:fld>
            <a:endParaRPr lang="en-US" dirty="0"/>
          </a:p>
        </p:txBody>
      </p:sp>
    </p:spTree>
    <p:extLst>
      <p:ext uri="{BB962C8B-B14F-4D97-AF65-F5344CB8AC3E}">
        <p14:creationId xmlns:p14="http://schemas.microsoft.com/office/powerpoint/2010/main" val="596590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BED7E-14AC-CACE-D629-11AB0FA9C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F4C54-149B-42F7-111A-7EECC8979C7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F68ACF1-B8F4-284C-5D02-367CC2254D1A}"/>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2FB8A68-395C-AE38-C0BA-EFA90BC6853A}"/>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F1FF1F2D-CAD2-B1C1-3606-5F5DECBF3AF9}"/>
              </a:ext>
            </a:extLst>
          </p:cNvPr>
          <p:cNvSpPr>
            <a:spLocks noGrp="1"/>
          </p:cNvSpPr>
          <p:nvPr>
            <p:ph type="sldNum" sz="quarter" idx="5"/>
          </p:nvPr>
        </p:nvSpPr>
        <p:spPr/>
        <p:txBody>
          <a:bodyPr/>
          <a:lstStyle/>
          <a:p>
            <a:fld id="{B4008EB6-D09E-4580-8CD6-DDB14511944F}" type="slidenum">
              <a:rPr lang="en-US" smtClean="0"/>
              <a:pPr/>
              <a:t>16</a:t>
            </a:fld>
            <a:endParaRPr lang="en-US" dirty="0"/>
          </a:p>
        </p:txBody>
      </p:sp>
    </p:spTree>
    <p:extLst>
      <p:ext uri="{BB962C8B-B14F-4D97-AF65-F5344CB8AC3E}">
        <p14:creationId xmlns:p14="http://schemas.microsoft.com/office/powerpoint/2010/main" val="1099068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8149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18</a:t>
            </a:fld>
            <a:endParaRPr lang="en-US" dirty="0"/>
          </a:p>
        </p:txBody>
      </p:sp>
    </p:spTree>
    <p:extLst>
      <p:ext uri="{BB962C8B-B14F-4D97-AF65-F5344CB8AC3E}">
        <p14:creationId xmlns:p14="http://schemas.microsoft.com/office/powerpoint/2010/main" val="343639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1556D-9F20-AB98-7160-4F100218E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79508-C2C7-273A-FBE7-E77D5270F64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37E56A9-2A46-A611-CC85-FAFB74E0D214}"/>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03A1BF02-D09E-0476-0AA6-B113DBFDB970}"/>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D0185CB8-CA13-DB7A-615C-8D9BA195C225}"/>
              </a:ext>
            </a:extLst>
          </p:cNvPr>
          <p:cNvSpPr>
            <a:spLocks noGrp="1"/>
          </p:cNvSpPr>
          <p:nvPr>
            <p:ph type="sldNum" sz="quarter" idx="5"/>
          </p:nvPr>
        </p:nvSpPr>
        <p:spPr/>
        <p:txBody>
          <a:bodyPr/>
          <a:lstStyle/>
          <a:p>
            <a:fld id="{B4008EB6-D09E-4580-8CD6-DDB14511944F}" type="slidenum">
              <a:rPr lang="en-US" smtClean="0"/>
              <a:pPr/>
              <a:t>2</a:t>
            </a:fld>
            <a:endParaRPr lang="en-US" dirty="0"/>
          </a:p>
        </p:txBody>
      </p:sp>
    </p:spTree>
    <p:extLst>
      <p:ext uri="{BB962C8B-B14F-4D97-AF65-F5344CB8AC3E}">
        <p14:creationId xmlns:p14="http://schemas.microsoft.com/office/powerpoint/2010/main" val="327025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7EE40-7329-368F-74B6-BB27FD81F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D5AF6-D3A2-CFE1-7541-B76A548A8E4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7D63EF3-0BD8-8283-ADBD-0E7F3E7ADBC5}"/>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11C27668-04B0-EA73-2B4C-D777ED5F67E9}"/>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B4A0CB38-C08C-741C-1B88-45371D904DAE}"/>
              </a:ext>
            </a:extLst>
          </p:cNvPr>
          <p:cNvSpPr>
            <a:spLocks noGrp="1"/>
          </p:cNvSpPr>
          <p:nvPr>
            <p:ph type="sldNum" sz="quarter" idx="5"/>
          </p:nvPr>
        </p:nvSpPr>
        <p:spPr/>
        <p:txBody>
          <a:bodyPr/>
          <a:lstStyle/>
          <a:p>
            <a:fld id="{B4008EB6-D09E-4580-8CD6-DDB14511944F}" type="slidenum">
              <a:rPr lang="en-US" smtClean="0"/>
              <a:pPr/>
              <a:t>3</a:t>
            </a:fld>
            <a:endParaRPr lang="en-US" dirty="0"/>
          </a:p>
        </p:txBody>
      </p:sp>
    </p:spTree>
    <p:extLst>
      <p:ext uri="{BB962C8B-B14F-4D97-AF65-F5344CB8AC3E}">
        <p14:creationId xmlns:p14="http://schemas.microsoft.com/office/powerpoint/2010/main" val="2512114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1BD85-C0D9-FB01-B3CB-76E96CB6D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AB7B5-F7E3-82BC-81EF-7857A1E9184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C393F7B-EEF2-71EC-DEAB-42B1043196BA}"/>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D40F36B8-60E8-309D-B57F-622D4B3AC0CA}"/>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3ED98FB9-A33D-DF7E-0DC0-0214D5CE5B6E}"/>
              </a:ext>
            </a:extLst>
          </p:cNvPr>
          <p:cNvSpPr>
            <a:spLocks noGrp="1"/>
          </p:cNvSpPr>
          <p:nvPr>
            <p:ph type="sldNum" sz="quarter" idx="5"/>
          </p:nvPr>
        </p:nvSpPr>
        <p:spPr/>
        <p:txBody>
          <a:bodyPr/>
          <a:lstStyle/>
          <a:p>
            <a:fld id="{B4008EB6-D09E-4580-8CD6-DDB14511944F}" type="slidenum">
              <a:rPr lang="en-US" smtClean="0"/>
              <a:pPr/>
              <a:t>4</a:t>
            </a:fld>
            <a:endParaRPr lang="en-US" dirty="0"/>
          </a:p>
        </p:txBody>
      </p:sp>
    </p:spTree>
    <p:extLst>
      <p:ext uri="{BB962C8B-B14F-4D97-AF65-F5344CB8AC3E}">
        <p14:creationId xmlns:p14="http://schemas.microsoft.com/office/powerpoint/2010/main" val="922241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B3F70-1FFB-CD1E-8995-6FF4277DE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E6DF7D-5967-1F76-7FDF-E865AD33D0A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AF80E00-3986-69C7-6903-25FBF158E684}"/>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5744BBC6-4F15-0AD4-17F5-A23304D0D8C9}"/>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A8613858-AD23-9962-AF29-1C91834E0426}"/>
              </a:ext>
            </a:extLst>
          </p:cNvPr>
          <p:cNvSpPr>
            <a:spLocks noGrp="1"/>
          </p:cNvSpPr>
          <p:nvPr>
            <p:ph type="sldNum" sz="quarter" idx="5"/>
          </p:nvPr>
        </p:nvSpPr>
        <p:spPr/>
        <p:txBody>
          <a:bodyPr/>
          <a:lstStyle/>
          <a:p>
            <a:fld id="{B4008EB6-D09E-4580-8CD6-DDB14511944F}" type="slidenum">
              <a:rPr lang="en-US" smtClean="0"/>
              <a:pPr/>
              <a:t>5</a:t>
            </a:fld>
            <a:endParaRPr lang="en-US" dirty="0"/>
          </a:p>
        </p:txBody>
      </p:sp>
    </p:spTree>
    <p:extLst>
      <p:ext uri="{BB962C8B-B14F-4D97-AF65-F5344CB8AC3E}">
        <p14:creationId xmlns:p14="http://schemas.microsoft.com/office/powerpoint/2010/main" val="2203280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25902-09A6-DFCE-10B8-4DDB4A796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A8E7B-2C8B-1224-FB54-D4F1EF525D4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6932CBC-43A2-127C-145E-7F15E59C1118}"/>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304AE2C4-D839-20D1-FCC0-B17044A9A04E}"/>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A9A62668-8EA1-7D7D-C022-4BDD101AD730}"/>
              </a:ext>
            </a:extLst>
          </p:cNvPr>
          <p:cNvSpPr>
            <a:spLocks noGrp="1"/>
          </p:cNvSpPr>
          <p:nvPr>
            <p:ph type="sldNum" sz="quarter" idx="5"/>
          </p:nvPr>
        </p:nvSpPr>
        <p:spPr/>
        <p:txBody>
          <a:bodyPr/>
          <a:lstStyle/>
          <a:p>
            <a:fld id="{B4008EB6-D09E-4580-8CD6-DDB14511944F}" type="slidenum">
              <a:rPr lang="en-US" smtClean="0"/>
              <a:pPr/>
              <a:t>6</a:t>
            </a:fld>
            <a:endParaRPr lang="en-US" dirty="0"/>
          </a:p>
        </p:txBody>
      </p:sp>
    </p:spTree>
    <p:extLst>
      <p:ext uri="{BB962C8B-B14F-4D97-AF65-F5344CB8AC3E}">
        <p14:creationId xmlns:p14="http://schemas.microsoft.com/office/powerpoint/2010/main" val="3128700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CD3FE-6A50-90CF-CD4C-FCCAE7EE6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998F0-1419-8D69-DB57-27A37B60169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0541120-B6A5-5CEB-A4BA-320B02111F19}"/>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endParaRPr lang="en-US" dirty="0"/>
          </a:p>
        </p:txBody>
      </p:sp>
      <p:sp>
        <p:nvSpPr>
          <p:cNvPr id="4" name="Footer Placeholder 3">
            <a:extLst>
              <a:ext uri="{FF2B5EF4-FFF2-40B4-BE49-F238E27FC236}">
                <a16:creationId xmlns:a16="http://schemas.microsoft.com/office/drawing/2014/main" id="{8E078CC0-83C5-078E-6F5B-1E68291E74E7}"/>
              </a:ext>
            </a:extLst>
          </p:cNvPr>
          <p:cNvSpPr>
            <a:spLocks noGrp="1"/>
          </p:cNvSpPr>
          <p:nvPr>
            <p:ph type="ftr" sz="quarter" idx="4"/>
          </p:nvPr>
        </p:nvSpPr>
        <p:spPr/>
        <p:txBody>
          <a:bodyPr/>
          <a:lstStyle/>
          <a:p>
            <a:pPr defTabSz="914099" eaLnBrk="0" hangingPunct="0"/>
            <a:r>
              <a:rPr lang="en-US" dirty="0">
                <a:ea typeface="Segoe UI" pitchFamily="34" charset="0"/>
              </a:rPr>
              <a:t>© Advanced Micro Devices, Inc. All rights reserved. Confidential – Not for distribution.</a:t>
            </a:r>
          </a:p>
        </p:txBody>
      </p:sp>
      <p:sp>
        <p:nvSpPr>
          <p:cNvPr id="5" name="Slide Number Placeholder 4">
            <a:extLst>
              <a:ext uri="{FF2B5EF4-FFF2-40B4-BE49-F238E27FC236}">
                <a16:creationId xmlns:a16="http://schemas.microsoft.com/office/drawing/2014/main" id="{34EC7B70-AD2C-64F9-6DB2-7B05330F64AF}"/>
              </a:ext>
            </a:extLst>
          </p:cNvPr>
          <p:cNvSpPr>
            <a:spLocks noGrp="1"/>
          </p:cNvSpPr>
          <p:nvPr>
            <p:ph type="sldNum" sz="quarter" idx="5"/>
          </p:nvPr>
        </p:nvSpPr>
        <p:spPr/>
        <p:txBody>
          <a:bodyPr/>
          <a:lstStyle/>
          <a:p>
            <a:fld id="{B4008EB6-D09E-4580-8CD6-DDB14511944F}" type="slidenum">
              <a:rPr lang="en-US" smtClean="0"/>
              <a:pPr/>
              <a:t>7</a:t>
            </a:fld>
            <a:endParaRPr lang="en-US" dirty="0"/>
          </a:p>
        </p:txBody>
      </p:sp>
    </p:spTree>
    <p:extLst>
      <p:ext uri="{BB962C8B-B14F-4D97-AF65-F5344CB8AC3E}">
        <p14:creationId xmlns:p14="http://schemas.microsoft.com/office/powerpoint/2010/main" val="3970551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8</a:t>
            </a:fld>
            <a:endParaRPr lang="en-US" dirty="0"/>
          </a:p>
        </p:txBody>
      </p:sp>
    </p:spTree>
    <p:extLst>
      <p:ext uri="{BB962C8B-B14F-4D97-AF65-F5344CB8AC3E}">
        <p14:creationId xmlns:p14="http://schemas.microsoft.com/office/powerpoint/2010/main" val="2991586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a:ea typeface="Segoe UI" pitchFamily="34" charset="0"/>
              </a:rPr>
              <a:t>© Advanced Micro Devices, Inc. All rights reserved. Confidential – Not for distribution.</a:t>
            </a:r>
            <a:endParaRPr lang="en-US" dirty="0">
              <a:ea typeface="Segoe UI" pitchFamily="34" charset="0"/>
            </a:endParaRPr>
          </a:p>
        </p:txBody>
      </p:sp>
      <p:sp>
        <p:nvSpPr>
          <p:cNvPr id="5" name="Slide Number Placeholder 4"/>
          <p:cNvSpPr>
            <a:spLocks noGrp="1"/>
          </p:cNvSpPr>
          <p:nvPr>
            <p:ph type="sldNum" sz="quarter" idx="5"/>
          </p:nvPr>
        </p:nvSpPr>
        <p:spPr/>
        <p:txBody>
          <a:bodyPr/>
          <a:lstStyle/>
          <a:p>
            <a:fld id="{B4008EB6-D09E-4580-8CD6-DDB14511944F}" type="slidenum">
              <a:rPr lang="en-US" smtClean="0"/>
              <a:pPr/>
              <a:t>9</a:t>
            </a:fld>
            <a:endParaRPr lang="en-US" dirty="0"/>
          </a:p>
        </p:txBody>
      </p:sp>
    </p:spTree>
    <p:extLst>
      <p:ext uri="{BB962C8B-B14F-4D97-AF65-F5344CB8AC3E}">
        <p14:creationId xmlns:p14="http://schemas.microsoft.com/office/powerpoint/2010/main" val="3812426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350259" y="1641215"/>
            <a:ext cx="6244333" cy="1941576"/>
          </a:xfrm>
          <a:noFill/>
        </p:spPr>
        <p:txBody>
          <a:bodyPr wrap="square" lIns="0" tIns="0" rIns="0" bIns="0" anchor="ctr" anchorCtr="0">
            <a:noAutofit/>
          </a:bodyPr>
          <a:lstStyle>
            <a:lvl1pPr>
              <a:defRPr sz="4000" spc="-50" baseline="0">
                <a:solidFill>
                  <a:schemeClr val="tx1"/>
                </a:solidFill>
                <a:latin typeface="+mj-lt"/>
                <a:cs typeface="Segoe UI" panose="020B0502040204020203" pitchFamily="34" charset="0"/>
              </a:defRPr>
            </a:lvl1pPr>
          </a:lstStyle>
          <a:p>
            <a:r>
              <a:rPr lang="en-US"/>
              <a:t>Event Name or Presentation Title</a:t>
            </a:r>
          </a:p>
        </p:txBody>
      </p:sp>
      <p:sp>
        <p:nvSpPr>
          <p:cNvPr id="12" name="Text Placeholder 4">
            <a:extLst>
              <a:ext uri="{FF2B5EF4-FFF2-40B4-BE49-F238E27FC236}">
                <a16:creationId xmlns:a16="http://schemas.microsoft.com/office/drawing/2014/main" id="{337976E5-E6CB-397E-A330-6B9BD4B1D037}"/>
              </a:ext>
            </a:extLst>
          </p:cNvPr>
          <p:cNvSpPr>
            <a:spLocks noGrp="1"/>
          </p:cNvSpPr>
          <p:nvPr>
            <p:ph type="body" sz="quarter" idx="13" hasCustomPrompt="1"/>
          </p:nvPr>
        </p:nvSpPr>
        <p:spPr>
          <a:xfrm>
            <a:off x="5350260" y="3875650"/>
            <a:ext cx="6244332" cy="276999"/>
          </a:xfrm>
          <a:noFill/>
        </p:spPr>
        <p:txBody>
          <a:bodyPr wrap="square" lIns="0" tIns="0" rIns="0" bIns="0">
            <a:spAutoFit/>
          </a:bodyPr>
          <a:lstStyle>
            <a:lvl1pPr marL="0" indent="0">
              <a:spcBef>
                <a:spcPts val="0"/>
              </a:spcBef>
              <a:buNone/>
              <a:defRPr sz="1800" b="1" spc="0" baseline="0">
                <a:solidFill>
                  <a:schemeClr val="tx1"/>
                </a:solidFill>
                <a:latin typeface="+mn-lt"/>
                <a:cs typeface="Segoe UI" panose="020B0502040204020203" pitchFamily="34" charset="0"/>
              </a:defRPr>
            </a:lvl1pPr>
          </a:lstStyle>
          <a:p>
            <a:pPr lvl="0"/>
            <a:r>
              <a:rPr lang="en-US"/>
              <a:t>Speaker name or subtitle text</a:t>
            </a:r>
          </a:p>
        </p:txBody>
      </p:sp>
      <p:pic>
        <p:nvPicPr>
          <p:cNvPr id="13" name="Picture 12" descr="A picture containing text, clipart&#10;&#10;Description automatically generated">
            <a:extLst>
              <a:ext uri="{FF2B5EF4-FFF2-40B4-BE49-F238E27FC236}">
                <a16:creationId xmlns:a16="http://schemas.microsoft.com/office/drawing/2014/main" id="{D160F8F1-C493-D88D-26A1-8AA61020F18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9386888" y="5771788"/>
            <a:ext cx="2359024" cy="671874"/>
          </a:xfrm>
          <a:prstGeom prst="rect">
            <a:avLst/>
          </a:prstGeom>
        </p:spPr>
      </p:pic>
    </p:spTree>
    <p:extLst>
      <p:ext uri="{BB962C8B-B14F-4D97-AF65-F5344CB8AC3E}">
        <p14:creationId xmlns:p14="http://schemas.microsoft.com/office/powerpoint/2010/main" val="249995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D20C4-3302-EB45-B6C3-8D7D3B54A5DD}"/>
              </a:ext>
            </a:extLst>
          </p:cNvPr>
          <p:cNvSpPr>
            <a:spLocks noGrp="1"/>
          </p:cNvSpPr>
          <p:nvPr>
            <p:ph type="title"/>
          </p:nvPr>
        </p:nvSpPr>
        <p:spPr/>
        <p:txBody>
          <a:bodyPr/>
          <a:lstStyle/>
          <a:p>
            <a:r>
              <a:rPr lang="en-US"/>
              <a:t>Click to edit Master title style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1060B0B7-8257-AF44-8E50-C5EF88BB3828}"/>
              </a:ext>
            </a:extLst>
          </p:cNvPr>
          <p:cNvSpPr>
            <a:spLocks noGrp="1"/>
          </p:cNvSpPr>
          <p:nvPr>
            <p:ph type="pic" sz="quarter" idx="11" hasCustomPrompt="1"/>
          </p:nvPr>
        </p:nvSpPr>
        <p:spPr bwMode="gray">
          <a:xfrm>
            <a:off x="588263"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4CAA7D2A-D3F3-C443-BEAB-AE463EB6977E}"/>
              </a:ext>
            </a:extLst>
          </p:cNvPr>
          <p:cNvSpPr>
            <a:spLocks noGrp="1"/>
          </p:cNvSpPr>
          <p:nvPr>
            <p:ph type="pic" sz="quarter" idx="12" hasCustomPrompt="1"/>
          </p:nvPr>
        </p:nvSpPr>
        <p:spPr bwMode="gray">
          <a:xfrm>
            <a:off x="159974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5606696E-F9FD-7A41-B239-56C925CA5E14}"/>
              </a:ext>
            </a:extLst>
          </p:cNvPr>
          <p:cNvSpPr>
            <a:spLocks noGrp="1"/>
          </p:cNvSpPr>
          <p:nvPr>
            <p:ph type="pic" sz="quarter" idx="13" hasCustomPrompt="1"/>
          </p:nvPr>
        </p:nvSpPr>
        <p:spPr bwMode="gray">
          <a:xfrm>
            <a:off x="2611231"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267BFD11-A5C7-534B-95DE-708BA59C3464}"/>
              </a:ext>
            </a:extLst>
          </p:cNvPr>
          <p:cNvSpPr>
            <a:spLocks noGrp="1"/>
          </p:cNvSpPr>
          <p:nvPr>
            <p:ph type="pic" sz="quarter" idx="14" hasCustomPrompt="1"/>
          </p:nvPr>
        </p:nvSpPr>
        <p:spPr bwMode="gray">
          <a:xfrm>
            <a:off x="3622715"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4A2493A-DA9A-774E-B698-381E87F30236}"/>
              </a:ext>
            </a:extLst>
          </p:cNvPr>
          <p:cNvSpPr>
            <a:spLocks noGrp="1"/>
          </p:cNvSpPr>
          <p:nvPr>
            <p:ph type="pic" sz="quarter" idx="15" hasCustomPrompt="1"/>
          </p:nvPr>
        </p:nvSpPr>
        <p:spPr bwMode="gray">
          <a:xfrm>
            <a:off x="4634199"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29F155F2-1A5E-D049-B799-7F265508271D}"/>
              </a:ext>
            </a:extLst>
          </p:cNvPr>
          <p:cNvSpPr>
            <a:spLocks noGrp="1"/>
          </p:cNvSpPr>
          <p:nvPr>
            <p:ph type="pic" sz="quarter" idx="16" hasCustomPrompt="1"/>
          </p:nvPr>
        </p:nvSpPr>
        <p:spPr bwMode="gray">
          <a:xfrm>
            <a:off x="5645683"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39D300ED-46DE-8D44-B42F-D72A4BD1D05B}"/>
              </a:ext>
            </a:extLst>
          </p:cNvPr>
          <p:cNvSpPr>
            <a:spLocks noGrp="1"/>
          </p:cNvSpPr>
          <p:nvPr>
            <p:ph type="pic" sz="quarter" idx="17" hasCustomPrompt="1"/>
          </p:nvPr>
        </p:nvSpPr>
        <p:spPr bwMode="gray">
          <a:xfrm>
            <a:off x="665716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D59F3EBB-786F-7A42-B92F-72211CA921FC}"/>
              </a:ext>
            </a:extLst>
          </p:cNvPr>
          <p:cNvSpPr>
            <a:spLocks noGrp="1"/>
          </p:cNvSpPr>
          <p:nvPr>
            <p:ph type="pic" sz="quarter" idx="18" hasCustomPrompt="1"/>
          </p:nvPr>
        </p:nvSpPr>
        <p:spPr bwMode="gray">
          <a:xfrm>
            <a:off x="7668651"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EBA676D0-34EC-3646-AC3D-071EB3DD9D6C}"/>
              </a:ext>
            </a:extLst>
          </p:cNvPr>
          <p:cNvSpPr>
            <a:spLocks noGrp="1"/>
          </p:cNvSpPr>
          <p:nvPr>
            <p:ph type="pic" sz="quarter" idx="19" hasCustomPrompt="1"/>
          </p:nvPr>
        </p:nvSpPr>
        <p:spPr bwMode="gray">
          <a:xfrm>
            <a:off x="8680135"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1ADFD9C1-E635-1B46-BC21-4D5D3069E75B}"/>
              </a:ext>
            </a:extLst>
          </p:cNvPr>
          <p:cNvSpPr>
            <a:spLocks noGrp="1"/>
          </p:cNvSpPr>
          <p:nvPr>
            <p:ph type="pic" sz="quarter" idx="20" hasCustomPrompt="1"/>
          </p:nvPr>
        </p:nvSpPr>
        <p:spPr bwMode="gray">
          <a:xfrm>
            <a:off x="9691619"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3CF35C45-D347-D645-8CD2-6E3D2088C4CC}"/>
              </a:ext>
            </a:extLst>
          </p:cNvPr>
          <p:cNvSpPr>
            <a:spLocks noGrp="1"/>
          </p:cNvSpPr>
          <p:nvPr>
            <p:ph type="pic" sz="quarter" idx="21" hasCustomPrompt="1"/>
          </p:nvPr>
        </p:nvSpPr>
        <p:spPr bwMode="gray">
          <a:xfrm>
            <a:off x="1070310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19475B80-6F15-0744-AB11-132AC7CF9AF6}"/>
              </a:ext>
            </a:extLst>
          </p:cNvPr>
          <p:cNvSpPr>
            <a:spLocks noGrp="1"/>
          </p:cNvSpPr>
          <p:nvPr>
            <p:ph type="pic" sz="quarter" idx="22" hasCustomPrompt="1"/>
          </p:nvPr>
        </p:nvSpPr>
        <p:spPr bwMode="gray">
          <a:xfrm>
            <a:off x="588263"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2E65AC22-FEB4-6245-8825-006D3BD5EEC0}"/>
              </a:ext>
            </a:extLst>
          </p:cNvPr>
          <p:cNvSpPr>
            <a:spLocks noGrp="1"/>
          </p:cNvSpPr>
          <p:nvPr>
            <p:ph type="pic" sz="quarter" idx="23" hasCustomPrompt="1"/>
          </p:nvPr>
        </p:nvSpPr>
        <p:spPr bwMode="gray">
          <a:xfrm>
            <a:off x="159974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2CA5DEB6-0C05-E64B-93D0-2DC0A025A090}"/>
              </a:ext>
            </a:extLst>
          </p:cNvPr>
          <p:cNvSpPr>
            <a:spLocks noGrp="1"/>
          </p:cNvSpPr>
          <p:nvPr>
            <p:ph type="pic" sz="quarter" idx="24" hasCustomPrompt="1"/>
          </p:nvPr>
        </p:nvSpPr>
        <p:spPr bwMode="gray">
          <a:xfrm>
            <a:off x="2611231"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3E846680-CCD1-9948-9632-5B8197B7DFFC}"/>
              </a:ext>
            </a:extLst>
          </p:cNvPr>
          <p:cNvSpPr>
            <a:spLocks noGrp="1"/>
          </p:cNvSpPr>
          <p:nvPr>
            <p:ph type="pic" sz="quarter" idx="25" hasCustomPrompt="1"/>
          </p:nvPr>
        </p:nvSpPr>
        <p:spPr bwMode="gray">
          <a:xfrm>
            <a:off x="3622715"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E079D992-3FCF-A34A-88A0-8A2A68C972E0}"/>
              </a:ext>
            </a:extLst>
          </p:cNvPr>
          <p:cNvSpPr>
            <a:spLocks noGrp="1"/>
          </p:cNvSpPr>
          <p:nvPr>
            <p:ph type="pic" sz="quarter" idx="26" hasCustomPrompt="1"/>
          </p:nvPr>
        </p:nvSpPr>
        <p:spPr bwMode="gray">
          <a:xfrm>
            <a:off x="4634199"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2996246-3D80-2E4F-B8C7-B5C201E6038B}"/>
              </a:ext>
            </a:extLst>
          </p:cNvPr>
          <p:cNvSpPr>
            <a:spLocks noGrp="1"/>
          </p:cNvSpPr>
          <p:nvPr>
            <p:ph type="pic" sz="quarter" idx="27" hasCustomPrompt="1"/>
          </p:nvPr>
        </p:nvSpPr>
        <p:spPr bwMode="gray">
          <a:xfrm>
            <a:off x="5645683"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5B08E9CE-2FBC-A34F-A25C-316E2F2AFB58}"/>
              </a:ext>
            </a:extLst>
          </p:cNvPr>
          <p:cNvSpPr>
            <a:spLocks noGrp="1"/>
          </p:cNvSpPr>
          <p:nvPr>
            <p:ph type="pic" sz="quarter" idx="28" hasCustomPrompt="1"/>
          </p:nvPr>
        </p:nvSpPr>
        <p:spPr bwMode="gray">
          <a:xfrm>
            <a:off x="665716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1" name="Picture Placeholder" descr="This photo is a 'placeholder' only. Drag or drop your photo here, or click and tap the center to insert a photo.">
            <a:extLst>
              <a:ext uri="{FF2B5EF4-FFF2-40B4-BE49-F238E27FC236}">
                <a16:creationId xmlns:a16="http://schemas.microsoft.com/office/drawing/2014/main" id="{FDB30B13-3B8F-8940-A799-8867F379BBFF}"/>
              </a:ext>
            </a:extLst>
          </p:cNvPr>
          <p:cNvSpPr>
            <a:spLocks noGrp="1"/>
          </p:cNvSpPr>
          <p:nvPr>
            <p:ph type="pic" sz="quarter" idx="29" hasCustomPrompt="1"/>
          </p:nvPr>
        </p:nvSpPr>
        <p:spPr bwMode="gray">
          <a:xfrm>
            <a:off x="7668651"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2" name="Picture Placeholder" descr="This photo is a 'placeholder' only. Drag or drop your photo here, or click and tap the center to insert a photo.">
            <a:extLst>
              <a:ext uri="{FF2B5EF4-FFF2-40B4-BE49-F238E27FC236}">
                <a16:creationId xmlns:a16="http://schemas.microsoft.com/office/drawing/2014/main" id="{EC27ED1D-2D58-0F4E-AF78-B5F5237C75C8}"/>
              </a:ext>
            </a:extLst>
          </p:cNvPr>
          <p:cNvSpPr>
            <a:spLocks noGrp="1"/>
          </p:cNvSpPr>
          <p:nvPr>
            <p:ph type="pic" sz="quarter" idx="30" hasCustomPrompt="1"/>
          </p:nvPr>
        </p:nvSpPr>
        <p:spPr bwMode="gray">
          <a:xfrm>
            <a:off x="8680135"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3" name="Picture Placeholder" descr="This photo is a 'placeholder' only. Drag or drop your photo here, or click and tap the center to insert a photo.">
            <a:extLst>
              <a:ext uri="{FF2B5EF4-FFF2-40B4-BE49-F238E27FC236}">
                <a16:creationId xmlns:a16="http://schemas.microsoft.com/office/drawing/2014/main" id="{74EBE182-B741-BC49-B664-B0A622BFEA17}"/>
              </a:ext>
            </a:extLst>
          </p:cNvPr>
          <p:cNvSpPr>
            <a:spLocks noGrp="1"/>
          </p:cNvSpPr>
          <p:nvPr>
            <p:ph type="pic" sz="quarter" idx="31" hasCustomPrompt="1"/>
          </p:nvPr>
        </p:nvSpPr>
        <p:spPr bwMode="gray">
          <a:xfrm>
            <a:off x="9691619"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4" name="Picture Placeholder" descr="This photo is a 'placeholder' only. Drag or drop your photo here, or click and tap the center to insert a photo.">
            <a:extLst>
              <a:ext uri="{FF2B5EF4-FFF2-40B4-BE49-F238E27FC236}">
                <a16:creationId xmlns:a16="http://schemas.microsoft.com/office/drawing/2014/main" id="{216A9CF0-7A7F-AE48-971A-01E1283DC04D}"/>
              </a:ext>
            </a:extLst>
          </p:cNvPr>
          <p:cNvSpPr>
            <a:spLocks noGrp="1"/>
          </p:cNvSpPr>
          <p:nvPr>
            <p:ph type="pic" sz="quarter" idx="32" hasCustomPrompt="1"/>
          </p:nvPr>
        </p:nvSpPr>
        <p:spPr bwMode="gray">
          <a:xfrm>
            <a:off x="1070310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7" name="Picture Placeholder" descr="This photo is a 'placeholder' only. Drag or drop your photo here, or click and tap the center to insert a photo.">
            <a:extLst>
              <a:ext uri="{FF2B5EF4-FFF2-40B4-BE49-F238E27FC236}">
                <a16:creationId xmlns:a16="http://schemas.microsoft.com/office/drawing/2014/main" id="{EE48212A-DC2D-8A4E-948F-CED552226B35}"/>
              </a:ext>
            </a:extLst>
          </p:cNvPr>
          <p:cNvSpPr>
            <a:spLocks noGrp="1"/>
          </p:cNvSpPr>
          <p:nvPr>
            <p:ph type="pic" sz="quarter" idx="33" hasCustomPrompt="1"/>
          </p:nvPr>
        </p:nvSpPr>
        <p:spPr bwMode="gray">
          <a:xfrm>
            <a:off x="588263"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8" name="Picture Placeholder" descr="This photo is a 'placeholder' only. Drag or drop your photo here, or click and tap the center to insert a photo.">
            <a:extLst>
              <a:ext uri="{FF2B5EF4-FFF2-40B4-BE49-F238E27FC236}">
                <a16:creationId xmlns:a16="http://schemas.microsoft.com/office/drawing/2014/main" id="{2A7EC4B1-AFA8-B84C-9D6B-CFC26A347773}"/>
              </a:ext>
            </a:extLst>
          </p:cNvPr>
          <p:cNvSpPr>
            <a:spLocks noGrp="1"/>
          </p:cNvSpPr>
          <p:nvPr>
            <p:ph type="pic" sz="quarter" idx="34" hasCustomPrompt="1"/>
          </p:nvPr>
        </p:nvSpPr>
        <p:spPr bwMode="gray">
          <a:xfrm>
            <a:off x="159974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9" name="Picture Placeholder" descr="This photo is a 'placeholder' only. Drag or drop your photo here, or click and tap the center to insert a photo.">
            <a:extLst>
              <a:ext uri="{FF2B5EF4-FFF2-40B4-BE49-F238E27FC236}">
                <a16:creationId xmlns:a16="http://schemas.microsoft.com/office/drawing/2014/main" id="{3D41B8F6-CB16-8A47-93D6-22C9BD6E792E}"/>
              </a:ext>
            </a:extLst>
          </p:cNvPr>
          <p:cNvSpPr>
            <a:spLocks noGrp="1"/>
          </p:cNvSpPr>
          <p:nvPr>
            <p:ph type="pic" sz="quarter" idx="35" hasCustomPrompt="1"/>
          </p:nvPr>
        </p:nvSpPr>
        <p:spPr bwMode="gray">
          <a:xfrm>
            <a:off x="2611231"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0" name="Picture Placeholder" descr="This photo is a 'placeholder' only. Drag or drop your photo here, or click and tap the center to insert a photo.">
            <a:extLst>
              <a:ext uri="{FF2B5EF4-FFF2-40B4-BE49-F238E27FC236}">
                <a16:creationId xmlns:a16="http://schemas.microsoft.com/office/drawing/2014/main" id="{9F647A9E-3E39-5245-986A-31E2F83C941F}"/>
              </a:ext>
            </a:extLst>
          </p:cNvPr>
          <p:cNvSpPr>
            <a:spLocks noGrp="1"/>
          </p:cNvSpPr>
          <p:nvPr>
            <p:ph type="pic" sz="quarter" idx="36" hasCustomPrompt="1"/>
          </p:nvPr>
        </p:nvSpPr>
        <p:spPr bwMode="gray">
          <a:xfrm>
            <a:off x="3622715"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1" name="Picture Placeholder" descr="This photo is a 'placeholder' only. Drag or drop your photo here, or click and tap the center to insert a photo.">
            <a:extLst>
              <a:ext uri="{FF2B5EF4-FFF2-40B4-BE49-F238E27FC236}">
                <a16:creationId xmlns:a16="http://schemas.microsoft.com/office/drawing/2014/main" id="{C943DD5E-95E4-004B-A652-3964101490F7}"/>
              </a:ext>
            </a:extLst>
          </p:cNvPr>
          <p:cNvSpPr>
            <a:spLocks noGrp="1"/>
          </p:cNvSpPr>
          <p:nvPr>
            <p:ph type="pic" sz="quarter" idx="37" hasCustomPrompt="1"/>
          </p:nvPr>
        </p:nvSpPr>
        <p:spPr bwMode="gray">
          <a:xfrm>
            <a:off x="4634199"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2" name="Picture Placeholder" descr="This photo is a 'placeholder' only. Drag or drop your photo here, or click and tap the center to insert a photo.">
            <a:extLst>
              <a:ext uri="{FF2B5EF4-FFF2-40B4-BE49-F238E27FC236}">
                <a16:creationId xmlns:a16="http://schemas.microsoft.com/office/drawing/2014/main" id="{7324A395-E051-B041-98A7-F038983D90B3}"/>
              </a:ext>
            </a:extLst>
          </p:cNvPr>
          <p:cNvSpPr>
            <a:spLocks noGrp="1"/>
          </p:cNvSpPr>
          <p:nvPr>
            <p:ph type="pic" sz="quarter" idx="38" hasCustomPrompt="1"/>
          </p:nvPr>
        </p:nvSpPr>
        <p:spPr bwMode="gray">
          <a:xfrm>
            <a:off x="5645683"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3" name="Picture Placeholder" descr="This photo is a 'placeholder' only. Drag or drop your photo here, or click and tap the center to insert a photo.">
            <a:extLst>
              <a:ext uri="{FF2B5EF4-FFF2-40B4-BE49-F238E27FC236}">
                <a16:creationId xmlns:a16="http://schemas.microsoft.com/office/drawing/2014/main" id="{5D8EB23B-20D2-E04A-8B4F-F25763669F4C}"/>
              </a:ext>
            </a:extLst>
          </p:cNvPr>
          <p:cNvSpPr>
            <a:spLocks noGrp="1"/>
          </p:cNvSpPr>
          <p:nvPr>
            <p:ph type="pic" sz="quarter" idx="39" hasCustomPrompt="1"/>
          </p:nvPr>
        </p:nvSpPr>
        <p:spPr bwMode="gray">
          <a:xfrm>
            <a:off x="665716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4" name="Picture Placeholder" descr="This photo is a 'placeholder' only. Drag or drop your photo here, or click and tap the center to insert a photo.">
            <a:extLst>
              <a:ext uri="{FF2B5EF4-FFF2-40B4-BE49-F238E27FC236}">
                <a16:creationId xmlns:a16="http://schemas.microsoft.com/office/drawing/2014/main" id="{9176A914-34CF-6A48-A1B5-7978B2CF9C71}"/>
              </a:ext>
            </a:extLst>
          </p:cNvPr>
          <p:cNvSpPr>
            <a:spLocks noGrp="1"/>
          </p:cNvSpPr>
          <p:nvPr>
            <p:ph type="pic" sz="quarter" idx="40" hasCustomPrompt="1"/>
          </p:nvPr>
        </p:nvSpPr>
        <p:spPr bwMode="gray">
          <a:xfrm>
            <a:off x="7668651"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5" name="Picture Placeholder" descr="This photo is a 'placeholder' only. Drag or drop your photo here, or click and tap the center to insert a photo.">
            <a:extLst>
              <a:ext uri="{FF2B5EF4-FFF2-40B4-BE49-F238E27FC236}">
                <a16:creationId xmlns:a16="http://schemas.microsoft.com/office/drawing/2014/main" id="{DC220427-E17B-B24E-AB8E-2626C72238E1}"/>
              </a:ext>
            </a:extLst>
          </p:cNvPr>
          <p:cNvSpPr>
            <a:spLocks noGrp="1"/>
          </p:cNvSpPr>
          <p:nvPr>
            <p:ph type="pic" sz="quarter" idx="41" hasCustomPrompt="1"/>
          </p:nvPr>
        </p:nvSpPr>
        <p:spPr bwMode="gray">
          <a:xfrm>
            <a:off x="8680135"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6" name="Picture Placeholder" descr="This photo is a 'placeholder' only. Drag or drop your photo here, or click and tap the center to insert a photo.">
            <a:extLst>
              <a:ext uri="{FF2B5EF4-FFF2-40B4-BE49-F238E27FC236}">
                <a16:creationId xmlns:a16="http://schemas.microsoft.com/office/drawing/2014/main" id="{256B660E-74F0-6749-933B-EBBB3DC15E3C}"/>
              </a:ext>
            </a:extLst>
          </p:cNvPr>
          <p:cNvSpPr>
            <a:spLocks noGrp="1"/>
          </p:cNvSpPr>
          <p:nvPr>
            <p:ph type="pic" sz="quarter" idx="42" hasCustomPrompt="1"/>
          </p:nvPr>
        </p:nvSpPr>
        <p:spPr bwMode="gray">
          <a:xfrm>
            <a:off x="9691619"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7" name="Picture Placeholder" descr="This photo is a 'placeholder' only. Drag or drop your photo here, or click and tap the center to insert a photo.">
            <a:extLst>
              <a:ext uri="{FF2B5EF4-FFF2-40B4-BE49-F238E27FC236}">
                <a16:creationId xmlns:a16="http://schemas.microsoft.com/office/drawing/2014/main" id="{800E9B2C-54F5-7247-8B0A-8ECF84CB3EC6}"/>
              </a:ext>
            </a:extLst>
          </p:cNvPr>
          <p:cNvSpPr>
            <a:spLocks noGrp="1"/>
          </p:cNvSpPr>
          <p:nvPr>
            <p:ph type="pic" sz="quarter" idx="43" hasCustomPrompt="1"/>
          </p:nvPr>
        </p:nvSpPr>
        <p:spPr bwMode="gray">
          <a:xfrm>
            <a:off x="1070310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8" name="Picture Placeholder" descr="This photo is a 'placeholder' only. Drag or drop your photo here, or click and tap the center to insert a photo.">
            <a:extLst>
              <a:ext uri="{FF2B5EF4-FFF2-40B4-BE49-F238E27FC236}">
                <a16:creationId xmlns:a16="http://schemas.microsoft.com/office/drawing/2014/main" id="{01E232AB-8B15-254B-A855-7F8837E250DF}"/>
              </a:ext>
            </a:extLst>
          </p:cNvPr>
          <p:cNvSpPr>
            <a:spLocks noGrp="1"/>
          </p:cNvSpPr>
          <p:nvPr>
            <p:ph type="pic" sz="quarter" idx="44" hasCustomPrompt="1"/>
          </p:nvPr>
        </p:nvSpPr>
        <p:spPr bwMode="gray">
          <a:xfrm>
            <a:off x="588263"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9" name="Picture Placeholder" descr="This photo is a 'placeholder' only. Drag or drop your photo here, or click and tap the center to insert a photo.">
            <a:extLst>
              <a:ext uri="{FF2B5EF4-FFF2-40B4-BE49-F238E27FC236}">
                <a16:creationId xmlns:a16="http://schemas.microsoft.com/office/drawing/2014/main" id="{0A9C15B7-B0C8-6F44-8D00-8A2A4EEBF911}"/>
              </a:ext>
            </a:extLst>
          </p:cNvPr>
          <p:cNvSpPr>
            <a:spLocks noGrp="1"/>
          </p:cNvSpPr>
          <p:nvPr>
            <p:ph type="pic" sz="quarter" idx="45" hasCustomPrompt="1"/>
          </p:nvPr>
        </p:nvSpPr>
        <p:spPr bwMode="gray">
          <a:xfrm>
            <a:off x="159974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0" name="Picture Placeholder" descr="This photo is a 'placeholder' only. Drag or drop your photo here, or click and tap the center to insert a photo.">
            <a:extLst>
              <a:ext uri="{FF2B5EF4-FFF2-40B4-BE49-F238E27FC236}">
                <a16:creationId xmlns:a16="http://schemas.microsoft.com/office/drawing/2014/main" id="{855E00E5-0C32-114B-9C71-A210C35FD8A5}"/>
              </a:ext>
            </a:extLst>
          </p:cNvPr>
          <p:cNvSpPr>
            <a:spLocks noGrp="1"/>
          </p:cNvSpPr>
          <p:nvPr>
            <p:ph type="pic" sz="quarter" idx="46" hasCustomPrompt="1"/>
          </p:nvPr>
        </p:nvSpPr>
        <p:spPr bwMode="gray">
          <a:xfrm>
            <a:off x="2611231"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1" name="Picture Placeholder" descr="This photo is a 'placeholder' only. Drag or drop your photo here, or click and tap the center to insert a photo.">
            <a:extLst>
              <a:ext uri="{FF2B5EF4-FFF2-40B4-BE49-F238E27FC236}">
                <a16:creationId xmlns:a16="http://schemas.microsoft.com/office/drawing/2014/main" id="{53BCE8B7-2363-754D-8DCC-BBD1A812A666}"/>
              </a:ext>
            </a:extLst>
          </p:cNvPr>
          <p:cNvSpPr>
            <a:spLocks noGrp="1"/>
          </p:cNvSpPr>
          <p:nvPr>
            <p:ph type="pic" sz="quarter" idx="47" hasCustomPrompt="1"/>
          </p:nvPr>
        </p:nvSpPr>
        <p:spPr bwMode="gray">
          <a:xfrm>
            <a:off x="3622715"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2" name="Picture Placeholder" descr="This photo is a 'placeholder' only. Drag or drop your photo here, or click and tap the center to insert a photo.">
            <a:extLst>
              <a:ext uri="{FF2B5EF4-FFF2-40B4-BE49-F238E27FC236}">
                <a16:creationId xmlns:a16="http://schemas.microsoft.com/office/drawing/2014/main" id="{3DD5E7E1-6C4A-D24E-B423-731BCB2FED82}"/>
              </a:ext>
            </a:extLst>
          </p:cNvPr>
          <p:cNvSpPr>
            <a:spLocks noGrp="1"/>
          </p:cNvSpPr>
          <p:nvPr>
            <p:ph type="pic" sz="quarter" idx="48" hasCustomPrompt="1"/>
          </p:nvPr>
        </p:nvSpPr>
        <p:spPr bwMode="gray">
          <a:xfrm>
            <a:off x="4634199"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3" name="Picture Placeholder" descr="This photo is a 'placeholder' only. Drag or drop your photo here, or click and tap the center to insert a photo.">
            <a:extLst>
              <a:ext uri="{FF2B5EF4-FFF2-40B4-BE49-F238E27FC236}">
                <a16:creationId xmlns:a16="http://schemas.microsoft.com/office/drawing/2014/main" id="{7994E403-A4F2-D143-8694-FFDDED83B568}"/>
              </a:ext>
            </a:extLst>
          </p:cNvPr>
          <p:cNvSpPr>
            <a:spLocks noGrp="1"/>
          </p:cNvSpPr>
          <p:nvPr>
            <p:ph type="pic" sz="quarter" idx="49" hasCustomPrompt="1"/>
          </p:nvPr>
        </p:nvSpPr>
        <p:spPr bwMode="gray">
          <a:xfrm>
            <a:off x="5645683"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4" name="Picture Placeholder" descr="This photo is a 'placeholder' only. Drag or drop your photo here, or click and tap the center to insert a photo.">
            <a:extLst>
              <a:ext uri="{FF2B5EF4-FFF2-40B4-BE49-F238E27FC236}">
                <a16:creationId xmlns:a16="http://schemas.microsoft.com/office/drawing/2014/main" id="{1DD66CA9-613E-E649-873E-15770AF37966}"/>
              </a:ext>
            </a:extLst>
          </p:cNvPr>
          <p:cNvSpPr>
            <a:spLocks noGrp="1"/>
          </p:cNvSpPr>
          <p:nvPr>
            <p:ph type="pic" sz="quarter" idx="50" hasCustomPrompt="1"/>
          </p:nvPr>
        </p:nvSpPr>
        <p:spPr bwMode="gray">
          <a:xfrm>
            <a:off x="665716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5" name="Picture Placeholder" descr="This photo is a 'placeholder' only. Drag or drop your photo here, or click and tap the center to insert a photo.">
            <a:extLst>
              <a:ext uri="{FF2B5EF4-FFF2-40B4-BE49-F238E27FC236}">
                <a16:creationId xmlns:a16="http://schemas.microsoft.com/office/drawing/2014/main" id="{F1F31EBB-82CA-0B47-90B9-623F7BEA7BCC}"/>
              </a:ext>
            </a:extLst>
          </p:cNvPr>
          <p:cNvSpPr>
            <a:spLocks noGrp="1"/>
          </p:cNvSpPr>
          <p:nvPr>
            <p:ph type="pic" sz="quarter" idx="51" hasCustomPrompt="1"/>
          </p:nvPr>
        </p:nvSpPr>
        <p:spPr bwMode="gray">
          <a:xfrm>
            <a:off x="7668651"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6" name="Picture Placeholder" descr="This photo is a 'placeholder' only. Drag or drop your photo here, or click and tap the center to insert a photo.">
            <a:extLst>
              <a:ext uri="{FF2B5EF4-FFF2-40B4-BE49-F238E27FC236}">
                <a16:creationId xmlns:a16="http://schemas.microsoft.com/office/drawing/2014/main" id="{13354D4A-7AE4-3249-979C-EF717F4169E2}"/>
              </a:ext>
            </a:extLst>
          </p:cNvPr>
          <p:cNvSpPr>
            <a:spLocks noGrp="1"/>
          </p:cNvSpPr>
          <p:nvPr>
            <p:ph type="pic" sz="quarter" idx="52" hasCustomPrompt="1"/>
          </p:nvPr>
        </p:nvSpPr>
        <p:spPr bwMode="gray">
          <a:xfrm>
            <a:off x="8680135"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7" name="Picture Placeholder" descr="This photo is a 'placeholder' only. Drag or drop your photo here, or click and tap the center to insert a photo.">
            <a:extLst>
              <a:ext uri="{FF2B5EF4-FFF2-40B4-BE49-F238E27FC236}">
                <a16:creationId xmlns:a16="http://schemas.microsoft.com/office/drawing/2014/main" id="{D798148F-325B-8847-998F-D6695555F7A4}"/>
              </a:ext>
            </a:extLst>
          </p:cNvPr>
          <p:cNvSpPr>
            <a:spLocks noGrp="1"/>
          </p:cNvSpPr>
          <p:nvPr>
            <p:ph type="pic" sz="quarter" idx="53" hasCustomPrompt="1"/>
          </p:nvPr>
        </p:nvSpPr>
        <p:spPr bwMode="gray">
          <a:xfrm>
            <a:off x="9691619"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8" name="Picture Placeholder" descr="This photo is a 'placeholder' only. Drag or drop your photo here, or click and tap the center to insert a photo.">
            <a:extLst>
              <a:ext uri="{FF2B5EF4-FFF2-40B4-BE49-F238E27FC236}">
                <a16:creationId xmlns:a16="http://schemas.microsoft.com/office/drawing/2014/main" id="{9FC062AA-6E9F-F148-A650-D892DEAD4D5B}"/>
              </a:ext>
            </a:extLst>
          </p:cNvPr>
          <p:cNvSpPr>
            <a:spLocks noGrp="1"/>
          </p:cNvSpPr>
          <p:nvPr>
            <p:ph type="pic" sz="quarter" idx="54" hasCustomPrompt="1"/>
          </p:nvPr>
        </p:nvSpPr>
        <p:spPr bwMode="gray">
          <a:xfrm>
            <a:off x="1070310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9" name="Picture Placeholder" descr="This photo is a 'placeholder' only. Drag or drop your photo here, or click and tap the center to insert a photo.">
            <a:extLst>
              <a:ext uri="{FF2B5EF4-FFF2-40B4-BE49-F238E27FC236}">
                <a16:creationId xmlns:a16="http://schemas.microsoft.com/office/drawing/2014/main" id="{2736B318-56FF-BD45-BE51-B4F02187BAB1}"/>
              </a:ext>
            </a:extLst>
          </p:cNvPr>
          <p:cNvSpPr>
            <a:spLocks noGrp="1"/>
          </p:cNvSpPr>
          <p:nvPr>
            <p:ph type="pic" sz="quarter" idx="55" hasCustomPrompt="1"/>
          </p:nvPr>
        </p:nvSpPr>
        <p:spPr bwMode="gray">
          <a:xfrm>
            <a:off x="588263"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0" name="Picture Placeholder" descr="This photo is a 'placeholder' only. Drag or drop your photo here, or click and tap the center to insert a photo.">
            <a:extLst>
              <a:ext uri="{FF2B5EF4-FFF2-40B4-BE49-F238E27FC236}">
                <a16:creationId xmlns:a16="http://schemas.microsoft.com/office/drawing/2014/main" id="{C874F5D0-313C-9C4E-A76E-837FA8B341EF}"/>
              </a:ext>
            </a:extLst>
          </p:cNvPr>
          <p:cNvSpPr>
            <a:spLocks noGrp="1"/>
          </p:cNvSpPr>
          <p:nvPr>
            <p:ph type="pic" sz="quarter" idx="56" hasCustomPrompt="1"/>
          </p:nvPr>
        </p:nvSpPr>
        <p:spPr bwMode="gray">
          <a:xfrm>
            <a:off x="159974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1" name="Picture Placeholder" descr="This photo is a 'placeholder' only. Drag or drop your photo here, or click and tap the center to insert a photo.">
            <a:extLst>
              <a:ext uri="{FF2B5EF4-FFF2-40B4-BE49-F238E27FC236}">
                <a16:creationId xmlns:a16="http://schemas.microsoft.com/office/drawing/2014/main" id="{0B1B6CBD-7E6A-E64A-8901-48FC6B628F8A}"/>
              </a:ext>
            </a:extLst>
          </p:cNvPr>
          <p:cNvSpPr>
            <a:spLocks noGrp="1"/>
          </p:cNvSpPr>
          <p:nvPr>
            <p:ph type="pic" sz="quarter" idx="57" hasCustomPrompt="1"/>
          </p:nvPr>
        </p:nvSpPr>
        <p:spPr bwMode="gray">
          <a:xfrm>
            <a:off x="2611231"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2" name="Picture Placeholder" descr="This photo is a 'placeholder' only. Drag or drop your photo here, or click and tap the center to insert a photo.">
            <a:extLst>
              <a:ext uri="{FF2B5EF4-FFF2-40B4-BE49-F238E27FC236}">
                <a16:creationId xmlns:a16="http://schemas.microsoft.com/office/drawing/2014/main" id="{81345C8D-49CF-D74B-BBBF-1ABB0F2BC7E0}"/>
              </a:ext>
            </a:extLst>
          </p:cNvPr>
          <p:cNvSpPr>
            <a:spLocks noGrp="1"/>
          </p:cNvSpPr>
          <p:nvPr>
            <p:ph type="pic" sz="quarter" idx="58" hasCustomPrompt="1"/>
          </p:nvPr>
        </p:nvSpPr>
        <p:spPr bwMode="gray">
          <a:xfrm>
            <a:off x="3622715"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3" name="Picture Placeholder" descr="This photo is a 'placeholder' only. Drag or drop your photo here, or click and tap the center to insert a photo.">
            <a:extLst>
              <a:ext uri="{FF2B5EF4-FFF2-40B4-BE49-F238E27FC236}">
                <a16:creationId xmlns:a16="http://schemas.microsoft.com/office/drawing/2014/main" id="{59431BFC-6034-2D48-B40D-D214B5BA49EA}"/>
              </a:ext>
            </a:extLst>
          </p:cNvPr>
          <p:cNvSpPr>
            <a:spLocks noGrp="1"/>
          </p:cNvSpPr>
          <p:nvPr>
            <p:ph type="pic" sz="quarter" idx="59" hasCustomPrompt="1"/>
          </p:nvPr>
        </p:nvSpPr>
        <p:spPr bwMode="gray">
          <a:xfrm>
            <a:off x="4634199"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4" name="Picture Placeholder" descr="This photo is a 'placeholder' only. Drag or drop your photo here, or click and tap the center to insert a photo.">
            <a:extLst>
              <a:ext uri="{FF2B5EF4-FFF2-40B4-BE49-F238E27FC236}">
                <a16:creationId xmlns:a16="http://schemas.microsoft.com/office/drawing/2014/main" id="{1E881A0D-AB0E-1544-945D-AFD48D4CD2F5}"/>
              </a:ext>
            </a:extLst>
          </p:cNvPr>
          <p:cNvSpPr>
            <a:spLocks noGrp="1"/>
          </p:cNvSpPr>
          <p:nvPr>
            <p:ph type="pic" sz="quarter" idx="60" hasCustomPrompt="1"/>
          </p:nvPr>
        </p:nvSpPr>
        <p:spPr bwMode="gray">
          <a:xfrm>
            <a:off x="5645683"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5" name="Picture Placeholder" descr="This photo is a 'placeholder' only. Drag or drop your photo here, or click and tap the center to insert a photo.">
            <a:extLst>
              <a:ext uri="{FF2B5EF4-FFF2-40B4-BE49-F238E27FC236}">
                <a16:creationId xmlns:a16="http://schemas.microsoft.com/office/drawing/2014/main" id="{764F7E33-6DCA-DF42-BB2E-C8EC136C0AAA}"/>
              </a:ext>
            </a:extLst>
          </p:cNvPr>
          <p:cNvSpPr>
            <a:spLocks noGrp="1"/>
          </p:cNvSpPr>
          <p:nvPr>
            <p:ph type="pic" sz="quarter" idx="61" hasCustomPrompt="1"/>
          </p:nvPr>
        </p:nvSpPr>
        <p:spPr bwMode="gray">
          <a:xfrm>
            <a:off x="665716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6" name="Picture Placeholder" descr="This photo is a 'placeholder' only. Drag or drop your photo here, or click and tap the center to insert a photo.">
            <a:extLst>
              <a:ext uri="{FF2B5EF4-FFF2-40B4-BE49-F238E27FC236}">
                <a16:creationId xmlns:a16="http://schemas.microsoft.com/office/drawing/2014/main" id="{AC86F5EF-AD62-294A-AE53-AD62F4600B0F}"/>
              </a:ext>
            </a:extLst>
          </p:cNvPr>
          <p:cNvSpPr>
            <a:spLocks noGrp="1"/>
          </p:cNvSpPr>
          <p:nvPr>
            <p:ph type="pic" sz="quarter" idx="62" hasCustomPrompt="1"/>
          </p:nvPr>
        </p:nvSpPr>
        <p:spPr bwMode="gray">
          <a:xfrm>
            <a:off x="7668651"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7" name="Picture Placeholder" descr="This photo is a 'placeholder' only. Drag or drop your photo here, or click and tap the center to insert a photo.">
            <a:extLst>
              <a:ext uri="{FF2B5EF4-FFF2-40B4-BE49-F238E27FC236}">
                <a16:creationId xmlns:a16="http://schemas.microsoft.com/office/drawing/2014/main" id="{2DDEFD37-0863-F949-AA96-5F73CC3B271A}"/>
              </a:ext>
            </a:extLst>
          </p:cNvPr>
          <p:cNvSpPr>
            <a:spLocks noGrp="1"/>
          </p:cNvSpPr>
          <p:nvPr>
            <p:ph type="pic" sz="quarter" idx="63" hasCustomPrompt="1"/>
          </p:nvPr>
        </p:nvSpPr>
        <p:spPr bwMode="gray">
          <a:xfrm>
            <a:off x="8680135"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8" name="Picture Placeholder" descr="This photo is a 'placeholder' only. Drag or drop your photo here, or click and tap the center to insert a photo.">
            <a:extLst>
              <a:ext uri="{FF2B5EF4-FFF2-40B4-BE49-F238E27FC236}">
                <a16:creationId xmlns:a16="http://schemas.microsoft.com/office/drawing/2014/main" id="{C7F81ABC-5057-6D45-AD46-29A54A126114}"/>
              </a:ext>
            </a:extLst>
          </p:cNvPr>
          <p:cNvSpPr>
            <a:spLocks noGrp="1"/>
          </p:cNvSpPr>
          <p:nvPr>
            <p:ph type="pic" sz="quarter" idx="64" hasCustomPrompt="1"/>
          </p:nvPr>
        </p:nvSpPr>
        <p:spPr bwMode="gray">
          <a:xfrm>
            <a:off x="9691619"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9" name="Picture Placeholder" descr="This photo is a 'placeholder' only. Drag or drop your photo here, or click and tap the center to insert a photo.">
            <a:extLst>
              <a:ext uri="{FF2B5EF4-FFF2-40B4-BE49-F238E27FC236}">
                <a16:creationId xmlns:a16="http://schemas.microsoft.com/office/drawing/2014/main" id="{9866A0A0-C971-6B47-A279-161DD8E70EEB}"/>
              </a:ext>
            </a:extLst>
          </p:cNvPr>
          <p:cNvSpPr>
            <a:spLocks noGrp="1"/>
          </p:cNvSpPr>
          <p:nvPr>
            <p:ph type="pic" sz="quarter" idx="65" hasCustomPrompt="1"/>
          </p:nvPr>
        </p:nvSpPr>
        <p:spPr bwMode="gray">
          <a:xfrm>
            <a:off x="1070310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Tree>
    <p:extLst>
      <p:ext uri="{BB962C8B-B14F-4D97-AF65-F5344CB8AC3E}">
        <p14:creationId xmlns:p14="http://schemas.microsoft.com/office/powerpoint/2010/main" val="260652885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with Square Picture">
    <p:spTree>
      <p:nvGrpSpPr>
        <p:cNvPr id="1" name=""/>
        <p:cNvGrpSpPr/>
        <p:nvPr/>
      </p:nvGrpSpPr>
      <p:grpSpPr>
        <a:xfrm>
          <a:off x="0" y="0"/>
          <a:ext cx="0" cy="0"/>
          <a:chOff x="0" y="0"/>
          <a:chExt cx="0" cy="0"/>
        </a:xfrm>
      </p:grpSpPr>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C6E92E5-E859-445F-856B-33F974FA3AC2}"/>
              </a:ext>
            </a:extLst>
          </p:cNvPr>
          <p:cNvSpPr>
            <a:spLocks noGrp="1"/>
          </p:cNvSpPr>
          <p:nvPr>
            <p:ph type="pic" sz="quarter" idx="11" hasCustomPrompt="1"/>
          </p:nvPr>
        </p:nvSpPr>
        <p:spPr bwMode="gray">
          <a:xfrm>
            <a:off x="5334000" y="0"/>
            <a:ext cx="6858000"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p:nvPr>
        </p:nvSpPr>
        <p:spPr>
          <a:xfrm>
            <a:off x="588263" y="2262425"/>
            <a:ext cx="4158362" cy="861774"/>
          </a:xfrm>
        </p:spPr>
        <p:txBody>
          <a:bodyPr anchor="b"/>
          <a:lstStyle>
            <a:lvl1pPr>
              <a:defRPr/>
            </a:lvl1pPr>
          </a:lstStyle>
          <a:p>
            <a:r>
              <a:rPr lang="en-US"/>
              <a:t>Click to edit Master title style</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normAutofit/>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Tree>
    <p:extLst>
      <p:ext uri="{BB962C8B-B14F-4D97-AF65-F5344CB8AC3E}">
        <p14:creationId xmlns:p14="http://schemas.microsoft.com/office/powerpoint/2010/main" val="1308856586"/>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oduct/Feature - Square Photo">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2091FAC0-2210-AA45-95A9-B6A721525D07}"/>
              </a:ext>
            </a:extLst>
          </p:cNvPr>
          <p:cNvSpPr>
            <a:spLocks noGrp="1"/>
          </p:cNvSpPr>
          <p:nvPr>
            <p:ph type="title"/>
          </p:nvPr>
        </p:nvSpPr>
        <p:spPr>
          <a:xfrm>
            <a:off x="5638800" y="1028700"/>
            <a:ext cx="6259511" cy="914400"/>
          </a:xfrm>
        </p:spPr>
        <p:txBody>
          <a:bodyPr anchor="b">
            <a:normAutofit/>
          </a:bodyPr>
          <a:lstStyle>
            <a:lvl1pPr>
              <a:defRPr sz="2400"/>
            </a:lvl1pPr>
          </a:lstStyle>
          <a:p>
            <a:r>
              <a:rPr lang="en-US"/>
              <a:t>Click to edit Master title style</a:t>
            </a:r>
          </a:p>
        </p:txBody>
      </p:sp>
      <p:sp>
        <p:nvSpPr>
          <p:cNvPr id="6" name="Content Placeholder 4">
            <a:extLst>
              <a:ext uri="{FF2B5EF4-FFF2-40B4-BE49-F238E27FC236}">
                <a16:creationId xmlns:a16="http://schemas.microsoft.com/office/drawing/2014/main" id="{E0B0D8E2-424A-CE45-AD48-F95CCAF11354}"/>
              </a:ext>
            </a:extLst>
          </p:cNvPr>
          <p:cNvSpPr>
            <a:spLocks noGrp="1"/>
          </p:cNvSpPr>
          <p:nvPr>
            <p:ph sz="quarter" idx="12"/>
          </p:nvPr>
        </p:nvSpPr>
        <p:spPr>
          <a:xfrm>
            <a:off x="5638801" y="2299447"/>
            <a:ext cx="6259511" cy="3491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C6E92E5-E859-445F-856B-33F974FA3AC2}"/>
              </a:ext>
            </a:extLst>
          </p:cNvPr>
          <p:cNvSpPr>
            <a:spLocks noGrp="1"/>
          </p:cNvSpPr>
          <p:nvPr>
            <p:ph type="pic" sz="quarter" idx="11" hasCustomPrompt="1"/>
          </p:nvPr>
        </p:nvSpPr>
        <p:spPr bwMode="gray">
          <a:xfrm>
            <a:off x="293688" y="1043675"/>
            <a:ext cx="5040311" cy="4740089"/>
          </a:xfrm>
          <a:pattFill prst="wdUpDiag">
            <a:fgClr>
              <a:schemeClr val="accent1">
                <a:lumMod val="50000"/>
              </a:schemeClr>
            </a:fgClr>
            <a:bgClr>
              <a:schemeClr val="tx2">
                <a:lumMod val="50000"/>
              </a:schemeClr>
            </a:bgClr>
          </a:pattFill>
        </p:spPr>
        <p:txBody>
          <a:bodyPr lIns="0" tIns="72000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272391434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648" userDrawn="1">
          <p15:clr>
            <a:srgbClr val="5ACBF0"/>
          </p15:clr>
        </p15:guide>
        <p15:guide id="8" orient="horz" pos="3648" userDrawn="1">
          <p15:clr>
            <a:srgbClr val="5ACBF0"/>
          </p15:clr>
        </p15:guide>
        <p15:guide id="10" pos="3720" userDrawn="1">
          <p15:clr>
            <a:srgbClr val="C35EA4"/>
          </p15:clr>
        </p15:guide>
        <p15:guide id="11" pos="2993">
          <p15:clr>
            <a:srgbClr val="5ACBF0"/>
          </p15:clr>
        </p15:guide>
        <p15:guide id="12" pos="3552" userDrawn="1">
          <p15:clr>
            <a:srgbClr val="A4A3A4"/>
          </p15:clr>
        </p15:guide>
        <p15:guide id="14" orient="horz" pos="1440" userDrawn="1">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7004939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Lockup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3821381" y="5157216"/>
            <a:ext cx="7785402"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pic>
        <p:nvPicPr>
          <p:cNvPr id="7" name="Picture 6">
            <a:extLst>
              <a:ext uri="{FF2B5EF4-FFF2-40B4-BE49-F238E27FC236}">
                <a16:creationId xmlns:a16="http://schemas.microsoft.com/office/drawing/2014/main" id="{B1292EB1-7762-6E34-6603-4920658B6195}"/>
              </a:ext>
            </a:extLst>
          </p:cNvPr>
          <p:cNvPicPr>
            <a:picLocks noChangeAspect="1"/>
          </p:cNvPicPr>
          <p:nvPr userDrawn="1"/>
        </p:nvPicPr>
        <p:blipFill>
          <a:blip r:embed="rId2"/>
          <a:stretch>
            <a:fillRect/>
          </a:stretch>
        </p:blipFill>
        <p:spPr>
          <a:xfrm>
            <a:off x="585217" y="5449153"/>
            <a:ext cx="2176078" cy="518616"/>
          </a:xfrm>
          <a:prstGeom prst="rect">
            <a:avLst/>
          </a:prstGeom>
        </p:spPr>
      </p:pic>
      <p:cxnSp>
        <p:nvCxnSpPr>
          <p:cNvPr id="8" name="Straight Connector 7">
            <a:extLst>
              <a:ext uri="{FF2B5EF4-FFF2-40B4-BE49-F238E27FC236}">
                <a16:creationId xmlns:a16="http://schemas.microsoft.com/office/drawing/2014/main" id="{672DE360-D2EF-AF2E-F15C-F37A51488D6C}"/>
              </a:ext>
            </a:extLst>
          </p:cNvPr>
          <p:cNvCxnSpPr/>
          <p:nvPr userDrawn="1"/>
        </p:nvCxnSpPr>
        <p:spPr>
          <a:xfrm>
            <a:off x="3418764" y="5137316"/>
            <a:ext cx="0" cy="1160060"/>
          </a:xfrm>
          <a:prstGeom prst="line">
            <a:avLst/>
          </a:prstGeom>
          <a:ln w="635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853544"/>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295567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486399"/>
            <a:ext cx="5367528" cy="782639"/>
          </a:xfrm>
        </p:spPr>
        <p:txBody>
          <a:bodyPr>
            <a:normAutofit/>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22077"/>
            <a:ext cx="5367528" cy="3474720"/>
          </a:xfrm>
          <a:pattFill prst="wdUpDiag">
            <a:fgClr>
              <a:schemeClr val="accent1">
                <a:lumMod val="50000"/>
              </a:schemeClr>
            </a:fgClr>
            <a:bgClr>
              <a:schemeClr val="tx2">
                <a:lumMod val="50000"/>
              </a:schemeClr>
            </a:bgClr>
          </a:pattFill>
        </p:spPr>
        <p:txBody>
          <a:bodyPr vert="horz" wrap="square" lIns="0" tIns="720000" rIns="0" bIns="1188720" rtlCol="0" anchor="t"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486399"/>
            <a:ext cx="5367528" cy="782639"/>
          </a:xfrm>
        </p:spPr>
        <p:txBody>
          <a:bodyPr>
            <a:normAutofit/>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1822077"/>
            <a:ext cx="5367528" cy="3474720"/>
          </a:xfrm>
          <a:pattFill prst="wdUpDiag">
            <a:fgClr>
              <a:schemeClr val="accent1">
                <a:lumMod val="50000"/>
              </a:schemeClr>
            </a:fgClr>
            <a:bgClr>
              <a:schemeClr val="tx2">
                <a:lumMod val="50000"/>
              </a:schemeClr>
            </a:bgClr>
          </a:pattFill>
        </p:spPr>
        <p:txBody>
          <a:bodyPr vert="horz" wrap="square" lIns="0" tIns="720000" rIns="0" bIns="1188720" rtlCol="0" anchor="t" anchorCtr="0">
            <a:noAutofit/>
          </a:bodyPr>
          <a:lstStyle>
            <a:lvl1pPr marL="0" indent="0" algn="ctr">
              <a:buNone/>
              <a:defRPr lang="en-US" sz="1000" b="1" dirty="0">
                <a:solidFill>
                  <a:srgbClr val="FFFFFF"/>
                </a:solidFill>
              </a:defRPr>
            </a:lvl1pPr>
          </a:lstStyle>
          <a:p>
            <a:pPr marL="228600" lvl="0" indent="-228600" algn="ctr"/>
            <a:r>
              <a:rPr lang="en-US" dirty="0"/>
              <a:t>Drag and drop your photo here</a:t>
            </a:r>
            <a:br>
              <a:rPr lang="en-US" dirty="0"/>
            </a:br>
            <a:r>
              <a:rPr lang="en-US" dirty="0"/>
              <a:t>or click or tap icon below</a:t>
            </a:r>
            <a:br>
              <a:rPr lang="en-US" dirty="0"/>
            </a:br>
            <a:r>
              <a:rPr lang="en-US" dirty="0"/>
              <a:t>to insert</a:t>
            </a:r>
          </a:p>
        </p:txBody>
      </p:sp>
      <p:sp>
        <p:nvSpPr>
          <p:cNvPr id="2" name="Title 1">
            <a:extLst>
              <a:ext uri="{FF2B5EF4-FFF2-40B4-BE49-F238E27FC236}">
                <a16:creationId xmlns:a16="http://schemas.microsoft.com/office/drawing/2014/main" id="{6EE6852B-EA48-4DA0-85C5-B2B1A90798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3976029"/>
      </p:ext>
    </p:extLst>
  </p:cSld>
  <p:clrMapOvr>
    <a:masterClrMapping/>
  </p:clrMapOvr>
  <p:transition>
    <p:fade/>
  </p:transition>
  <p:extLst>
    <p:ext uri="{DCECCB84-F9BA-43D5-87BE-67443E8EF086}">
      <p15:sldGuideLst xmlns:p15="http://schemas.microsoft.com/office/powerpoint/2012/main">
        <p15:guide id="3" orient="horz" pos="3456" userDrawn="1">
          <p15:clr>
            <a:srgbClr val="5ACBF0"/>
          </p15:clr>
        </p15:guide>
        <p15:guide id="6" pos="3749">
          <p15:clr>
            <a:srgbClr val="5ACBF0"/>
          </p15:clr>
        </p15:guide>
        <p15:guide id="7" pos="3931">
          <p15:clr>
            <a:srgbClr val="5ACBF0"/>
          </p15:clr>
        </p15:guide>
        <p15:guide id="8" orient="horz" pos="1139" userDrawn="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5D682FBC-A5FE-4949-90A0-2C7AE294D7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13122780"/>
      </p:ext>
    </p:extLst>
  </p:cSld>
  <p:clrMapOvr>
    <a:masterClrMapping/>
  </p:clrMapOvr>
  <p:transition>
    <p:fade/>
  </p:transition>
  <p:extLst>
    <p:ext uri="{DCECCB84-F9BA-43D5-87BE-67443E8EF086}">
      <p15:sldGuideLst xmlns:p15="http://schemas.microsoft.com/office/powerpoint/2012/main">
        <p15:guide id="3" orient="horz" pos="3456" userDrawn="1">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139" userDrawn="1">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with heading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A0F91C1-B794-4B3E-A261-364FE4771323}"/>
              </a:ext>
            </a:extLst>
          </p:cNvPr>
          <p:cNvSpPr>
            <a:spLocks noGrp="1"/>
          </p:cNvSpPr>
          <p:nvPr>
            <p:ph type="body" sz="quarter" idx="10" hasCustomPrompt="1"/>
          </p:nvPr>
        </p:nvSpPr>
        <p:spPr>
          <a:xfrm>
            <a:off x="584201" y="2024063"/>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7" name="Text Placeholder 6">
            <a:extLst>
              <a:ext uri="{FF2B5EF4-FFF2-40B4-BE49-F238E27FC236}">
                <a16:creationId xmlns:a16="http://schemas.microsoft.com/office/drawing/2014/main" id="{2047671E-2E0A-4489-899C-1D6A3B352222}"/>
              </a:ext>
            </a:extLst>
          </p:cNvPr>
          <p:cNvSpPr>
            <a:spLocks noGrp="1"/>
          </p:cNvSpPr>
          <p:nvPr>
            <p:ph type="body" sz="quarter" idx="11" hasCustomPrompt="1"/>
          </p:nvPr>
        </p:nvSpPr>
        <p:spPr>
          <a:xfrm>
            <a:off x="584200" y="2611569"/>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17" name="Content Placeholder 16">
            <a:extLst>
              <a:ext uri="{FF2B5EF4-FFF2-40B4-BE49-F238E27FC236}">
                <a16:creationId xmlns:a16="http://schemas.microsoft.com/office/drawing/2014/main" id="{D194322E-67FD-4731-91FC-9B5B2B3A5FE6}"/>
              </a:ext>
            </a:extLst>
          </p:cNvPr>
          <p:cNvSpPr>
            <a:spLocks noGrp="1"/>
          </p:cNvSpPr>
          <p:nvPr>
            <p:ph sz="quarter" idx="12"/>
          </p:nvPr>
        </p:nvSpPr>
        <p:spPr>
          <a:xfrm>
            <a:off x="584200" y="2945298"/>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4">
            <a:extLst>
              <a:ext uri="{FF2B5EF4-FFF2-40B4-BE49-F238E27FC236}">
                <a16:creationId xmlns:a16="http://schemas.microsoft.com/office/drawing/2014/main" id="{32968B98-448E-47A5-B9E2-F68A957DA805}"/>
              </a:ext>
            </a:extLst>
          </p:cNvPr>
          <p:cNvSpPr>
            <a:spLocks noGrp="1"/>
          </p:cNvSpPr>
          <p:nvPr>
            <p:ph type="body" sz="quarter" idx="13" hasCustomPrompt="1"/>
          </p:nvPr>
        </p:nvSpPr>
        <p:spPr>
          <a:xfrm>
            <a:off x="4356101" y="2024063"/>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19" name="Text Placeholder 6">
            <a:extLst>
              <a:ext uri="{FF2B5EF4-FFF2-40B4-BE49-F238E27FC236}">
                <a16:creationId xmlns:a16="http://schemas.microsoft.com/office/drawing/2014/main" id="{A09AF88B-94B0-4951-950E-0E6532572980}"/>
              </a:ext>
            </a:extLst>
          </p:cNvPr>
          <p:cNvSpPr>
            <a:spLocks noGrp="1"/>
          </p:cNvSpPr>
          <p:nvPr>
            <p:ph type="body" sz="quarter" idx="14" hasCustomPrompt="1"/>
          </p:nvPr>
        </p:nvSpPr>
        <p:spPr>
          <a:xfrm>
            <a:off x="4356100" y="2611569"/>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20" name="Content Placeholder 16">
            <a:extLst>
              <a:ext uri="{FF2B5EF4-FFF2-40B4-BE49-F238E27FC236}">
                <a16:creationId xmlns:a16="http://schemas.microsoft.com/office/drawing/2014/main" id="{1DFDCCC0-C216-43D7-9899-005148CAC5B0}"/>
              </a:ext>
            </a:extLst>
          </p:cNvPr>
          <p:cNvSpPr>
            <a:spLocks noGrp="1"/>
          </p:cNvSpPr>
          <p:nvPr>
            <p:ph sz="quarter" idx="15"/>
          </p:nvPr>
        </p:nvSpPr>
        <p:spPr>
          <a:xfrm>
            <a:off x="4356100" y="2945298"/>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4">
            <a:extLst>
              <a:ext uri="{FF2B5EF4-FFF2-40B4-BE49-F238E27FC236}">
                <a16:creationId xmlns:a16="http://schemas.microsoft.com/office/drawing/2014/main" id="{2841B3CC-F651-426F-BDBF-9505DCD7F924}"/>
              </a:ext>
            </a:extLst>
          </p:cNvPr>
          <p:cNvSpPr>
            <a:spLocks noGrp="1"/>
          </p:cNvSpPr>
          <p:nvPr>
            <p:ph type="body" sz="quarter" idx="16" hasCustomPrompt="1"/>
          </p:nvPr>
        </p:nvSpPr>
        <p:spPr>
          <a:xfrm>
            <a:off x="8128001" y="2029778"/>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22" name="Text Placeholder 6">
            <a:extLst>
              <a:ext uri="{FF2B5EF4-FFF2-40B4-BE49-F238E27FC236}">
                <a16:creationId xmlns:a16="http://schemas.microsoft.com/office/drawing/2014/main" id="{0B321F9A-F25D-4EEF-BA80-BFBD772AAC7E}"/>
              </a:ext>
            </a:extLst>
          </p:cNvPr>
          <p:cNvSpPr>
            <a:spLocks noGrp="1"/>
          </p:cNvSpPr>
          <p:nvPr>
            <p:ph type="body" sz="quarter" idx="17" hasCustomPrompt="1"/>
          </p:nvPr>
        </p:nvSpPr>
        <p:spPr>
          <a:xfrm>
            <a:off x="8128000" y="2617284"/>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23" name="Content Placeholder 16">
            <a:extLst>
              <a:ext uri="{FF2B5EF4-FFF2-40B4-BE49-F238E27FC236}">
                <a16:creationId xmlns:a16="http://schemas.microsoft.com/office/drawing/2014/main" id="{7324DA3D-8837-4E90-8B42-BC383F017C2B}"/>
              </a:ext>
            </a:extLst>
          </p:cNvPr>
          <p:cNvSpPr>
            <a:spLocks noGrp="1"/>
          </p:cNvSpPr>
          <p:nvPr>
            <p:ph sz="quarter" idx="18"/>
          </p:nvPr>
        </p:nvSpPr>
        <p:spPr>
          <a:xfrm>
            <a:off x="8128000" y="2951013"/>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CC2C5B4-0CEA-48E6-9BA2-F8B9CA5BE0B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8486435"/>
      </p:ext>
    </p:extLst>
  </p:cSld>
  <p:clrMapOvr>
    <a:masterClrMapping/>
  </p:clrMapOvr>
  <p:transition>
    <p:fade/>
  </p:transition>
  <p:extLst>
    <p:ext uri="{DCECCB84-F9BA-43D5-87BE-67443E8EF086}">
      <p15:sldGuideLst xmlns:p15="http://schemas.microsoft.com/office/powerpoint/2012/main">
        <p15:guide id="3" orient="horz" pos="3612" userDrawn="1">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842" userDrawn="1">
          <p15:clr>
            <a:srgbClr val="5ACBF0"/>
          </p15:clr>
        </p15:guide>
        <p15:guide id="11" orient="horz" pos="1275"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Product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CA3A818-AA31-4BF6-A4C4-C805CCA29124}"/>
              </a:ext>
            </a:extLst>
          </p:cNvPr>
          <p:cNvSpPr/>
          <p:nvPr userDrawn="1"/>
        </p:nvSpPr>
        <p:spPr>
          <a:xfrm>
            <a:off x="588387" y="1361256"/>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5" name="Text Placeholder 3">
            <a:extLst>
              <a:ext uri="{FF2B5EF4-FFF2-40B4-BE49-F238E27FC236}">
                <a16:creationId xmlns:a16="http://schemas.microsoft.com/office/drawing/2014/main" id="{7B003B0A-786C-4C57-B303-7A366B39C7DD}"/>
              </a:ext>
            </a:extLst>
          </p:cNvPr>
          <p:cNvSpPr>
            <a:spLocks noGrp="1"/>
          </p:cNvSpPr>
          <p:nvPr>
            <p:ph type="body" sz="quarter" idx="22" hasCustomPrompt="1"/>
          </p:nvPr>
        </p:nvSpPr>
        <p:spPr>
          <a:xfrm>
            <a:off x="585217"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a:extLst>
              <a:ext uri="{FF2B5EF4-FFF2-40B4-BE49-F238E27FC236}">
                <a16:creationId xmlns:a16="http://schemas.microsoft.com/office/drawing/2014/main" id="{583C52E2-057A-4B53-8F31-B05DF775242F}"/>
              </a:ext>
            </a:extLst>
          </p:cNvPr>
          <p:cNvSpPr>
            <a:spLocks noGrp="1"/>
          </p:cNvSpPr>
          <p:nvPr>
            <p:ph type="body" sz="quarter" idx="16"/>
          </p:nvPr>
        </p:nvSpPr>
        <p:spPr>
          <a:xfrm>
            <a:off x="816555" y="3898077"/>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Rectangle 21">
            <a:extLst>
              <a:ext uri="{FF2B5EF4-FFF2-40B4-BE49-F238E27FC236}">
                <a16:creationId xmlns:a16="http://schemas.microsoft.com/office/drawing/2014/main" id="{C5D58E01-097F-41EB-809A-E7059986FF1B}"/>
              </a:ext>
            </a:extLst>
          </p:cNvPr>
          <p:cNvSpPr/>
          <p:nvPr userDrawn="1"/>
        </p:nvSpPr>
        <p:spPr bwMode="auto">
          <a:xfrm>
            <a:off x="588387" y="2001337"/>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816555" y="2166685"/>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3" name="Rectangle 22">
            <a:extLst>
              <a:ext uri="{FF2B5EF4-FFF2-40B4-BE49-F238E27FC236}">
                <a16:creationId xmlns:a16="http://schemas.microsoft.com/office/drawing/2014/main" id="{7EEE3E95-B158-4C86-84DF-A9A13E023DB6}"/>
              </a:ext>
            </a:extLst>
          </p:cNvPr>
          <p:cNvSpPr/>
          <p:nvPr userDrawn="1"/>
        </p:nvSpPr>
        <p:spPr>
          <a:xfrm>
            <a:off x="4359071" y="1361256"/>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6" name="Text Placeholder 6">
            <a:extLst>
              <a:ext uri="{FF2B5EF4-FFF2-40B4-BE49-F238E27FC236}">
                <a16:creationId xmlns:a16="http://schemas.microsoft.com/office/drawing/2014/main" id="{721E2461-F046-4629-B68B-D8EE0ED76B5C}"/>
              </a:ext>
            </a:extLst>
          </p:cNvPr>
          <p:cNvSpPr>
            <a:spLocks noGrp="1"/>
          </p:cNvSpPr>
          <p:nvPr>
            <p:ph type="body" sz="quarter" idx="17"/>
          </p:nvPr>
        </p:nvSpPr>
        <p:spPr>
          <a:xfrm>
            <a:off x="4587239" y="3898077"/>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Rectangle 26">
            <a:extLst>
              <a:ext uri="{FF2B5EF4-FFF2-40B4-BE49-F238E27FC236}">
                <a16:creationId xmlns:a16="http://schemas.microsoft.com/office/drawing/2014/main" id="{2F76B0EA-9AD2-41EB-ADA3-35F181847420}"/>
              </a:ext>
            </a:extLst>
          </p:cNvPr>
          <p:cNvSpPr/>
          <p:nvPr userDrawn="1"/>
        </p:nvSpPr>
        <p:spPr bwMode="auto">
          <a:xfrm>
            <a:off x="4359071" y="2001337"/>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28" name="Picture Placeholder" descr="This photo is a 'placeholder' only. Drag or drop your photo here, or click and tap the center to insert a photo.">
            <a:extLst>
              <a:ext uri="{FF2B5EF4-FFF2-40B4-BE49-F238E27FC236}">
                <a16:creationId xmlns:a16="http://schemas.microsoft.com/office/drawing/2014/main" id="{D6D6B7E8-8355-48AE-AA16-7F356A160BC0}"/>
              </a:ext>
            </a:extLst>
          </p:cNvPr>
          <p:cNvSpPr>
            <a:spLocks noGrp="1"/>
          </p:cNvSpPr>
          <p:nvPr>
            <p:ph type="pic" sz="quarter" idx="18" hasCustomPrompt="1"/>
          </p:nvPr>
        </p:nvSpPr>
        <p:spPr bwMode="gray">
          <a:xfrm>
            <a:off x="4587239" y="2166685"/>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9" name="Rectangle 28">
            <a:extLst>
              <a:ext uri="{FF2B5EF4-FFF2-40B4-BE49-F238E27FC236}">
                <a16:creationId xmlns:a16="http://schemas.microsoft.com/office/drawing/2014/main" id="{6D0F26A8-11EC-43E1-8523-7B0228D9735B}"/>
              </a:ext>
            </a:extLst>
          </p:cNvPr>
          <p:cNvSpPr/>
          <p:nvPr userDrawn="1"/>
        </p:nvSpPr>
        <p:spPr>
          <a:xfrm>
            <a:off x="8129756" y="1355289"/>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2" name="Text Placeholder 6">
            <a:extLst>
              <a:ext uri="{FF2B5EF4-FFF2-40B4-BE49-F238E27FC236}">
                <a16:creationId xmlns:a16="http://schemas.microsoft.com/office/drawing/2014/main" id="{B08E5BD0-8E67-461B-B922-64413A6BE117}"/>
              </a:ext>
            </a:extLst>
          </p:cNvPr>
          <p:cNvSpPr>
            <a:spLocks noGrp="1"/>
          </p:cNvSpPr>
          <p:nvPr>
            <p:ph type="body" sz="quarter" idx="19"/>
          </p:nvPr>
        </p:nvSpPr>
        <p:spPr>
          <a:xfrm>
            <a:off x="8357924" y="3892110"/>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3" name="Rectangle 32">
            <a:extLst>
              <a:ext uri="{FF2B5EF4-FFF2-40B4-BE49-F238E27FC236}">
                <a16:creationId xmlns:a16="http://schemas.microsoft.com/office/drawing/2014/main" id="{2A17C328-65EC-49F9-96BC-655F5BDAE853}"/>
              </a:ext>
            </a:extLst>
          </p:cNvPr>
          <p:cNvSpPr/>
          <p:nvPr userDrawn="1"/>
        </p:nvSpPr>
        <p:spPr bwMode="auto">
          <a:xfrm>
            <a:off x="8129756" y="1995370"/>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34" name="Picture Placeholder" descr="This photo is a 'placeholder' only. Drag or drop your photo here, or click and tap the center to insert a photo.">
            <a:extLst>
              <a:ext uri="{FF2B5EF4-FFF2-40B4-BE49-F238E27FC236}">
                <a16:creationId xmlns:a16="http://schemas.microsoft.com/office/drawing/2014/main" id="{9E0EE21D-2571-4587-82C6-AF23D68068EF}"/>
              </a:ext>
            </a:extLst>
          </p:cNvPr>
          <p:cNvSpPr>
            <a:spLocks noGrp="1"/>
          </p:cNvSpPr>
          <p:nvPr>
            <p:ph type="pic" sz="quarter" idx="20" hasCustomPrompt="1"/>
          </p:nvPr>
        </p:nvSpPr>
        <p:spPr bwMode="gray">
          <a:xfrm>
            <a:off x="8357924" y="2160718"/>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4" name="Text Placeholder 3">
            <a:extLst>
              <a:ext uri="{FF2B5EF4-FFF2-40B4-BE49-F238E27FC236}">
                <a16:creationId xmlns:a16="http://schemas.microsoft.com/office/drawing/2014/main" id="{0AA714D4-57F9-4476-BAC0-86F4ED06D1EB}"/>
              </a:ext>
            </a:extLst>
          </p:cNvPr>
          <p:cNvSpPr>
            <a:spLocks noGrp="1"/>
          </p:cNvSpPr>
          <p:nvPr>
            <p:ph type="body" sz="quarter" idx="21"/>
          </p:nvPr>
        </p:nvSpPr>
        <p:spPr>
          <a:xfrm>
            <a:off x="588381" y="5812349"/>
            <a:ext cx="11015231" cy="487868"/>
          </a:xfrm>
        </p:spPr>
        <p:txBody>
          <a:bodyPr anchor="ctr" anchorCtr="0">
            <a:noAutofit/>
          </a:bodyPr>
          <a:lstStyle>
            <a:lvl1pPr marL="0" indent="0" algn="ctr">
              <a:buNone/>
              <a:defRPr sz="2800"/>
            </a:lvl1pPr>
            <a:lvl2pPr marL="0" indent="0" algn="ctr">
              <a:buNone/>
              <a:defRPr sz="2800"/>
            </a:lvl2pPr>
            <a:lvl3pPr marL="0" indent="0" algn="ctr">
              <a:buNone/>
              <a:defRPr sz="2800"/>
            </a:lvl3pPr>
            <a:lvl4pPr marL="0" indent="0" algn="ctr">
              <a:buNone/>
              <a:defRPr sz="2800"/>
            </a:lvl4pPr>
            <a:lvl5pPr marL="0" indent="0" algn="ctr">
              <a:buNone/>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6" name="Text Placeholder 3">
            <a:extLst>
              <a:ext uri="{FF2B5EF4-FFF2-40B4-BE49-F238E27FC236}">
                <a16:creationId xmlns:a16="http://schemas.microsoft.com/office/drawing/2014/main" id="{82B82D46-6BE4-4842-99AA-5D585A8411A9}"/>
              </a:ext>
            </a:extLst>
          </p:cNvPr>
          <p:cNvSpPr>
            <a:spLocks noGrp="1"/>
          </p:cNvSpPr>
          <p:nvPr>
            <p:ph type="body" sz="quarter" idx="23" hasCustomPrompt="1"/>
          </p:nvPr>
        </p:nvSpPr>
        <p:spPr>
          <a:xfrm>
            <a:off x="4355901"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37" name="Text Placeholder 3">
            <a:extLst>
              <a:ext uri="{FF2B5EF4-FFF2-40B4-BE49-F238E27FC236}">
                <a16:creationId xmlns:a16="http://schemas.microsoft.com/office/drawing/2014/main" id="{2921C6F5-BAE0-41B0-A919-ABDAF35DADBC}"/>
              </a:ext>
            </a:extLst>
          </p:cNvPr>
          <p:cNvSpPr>
            <a:spLocks noGrp="1"/>
          </p:cNvSpPr>
          <p:nvPr>
            <p:ph type="body" sz="quarter" idx="24" hasCustomPrompt="1"/>
          </p:nvPr>
        </p:nvSpPr>
        <p:spPr>
          <a:xfrm>
            <a:off x="8132925"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38" name="Title 1">
            <a:extLst>
              <a:ext uri="{FF2B5EF4-FFF2-40B4-BE49-F238E27FC236}">
                <a16:creationId xmlns:a16="http://schemas.microsoft.com/office/drawing/2014/main" id="{3C91994A-3654-4C3E-A312-4B73609F510F}"/>
              </a:ext>
            </a:extLst>
          </p:cNvPr>
          <p:cNvSpPr>
            <a:spLocks noGrp="1"/>
          </p:cNvSpPr>
          <p:nvPr>
            <p:ph type="title"/>
          </p:nvPr>
        </p:nvSpPr>
        <p:spPr>
          <a:xfrm>
            <a:off x="588263" y="591790"/>
            <a:ext cx="11018520" cy="430887"/>
          </a:xfrm>
        </p:spPr>
        <p:txBody>
          <a:bodyPr anchor="t"/>
          <a:lstStyle/>
          <a:p>
            <a:r>
              <a:rPr lang="en-US"/>
              <a:t>Click to edit Master title style</a:t>
            </a:r>
          </a:p>
        </p:txBody>
      </p:sp>
    </p:spTree>
    <p:extLst>
      <p:ext uri="{BB962C8B-B14F-4D97-AF65-F5344CB8AC3E}">
        <p14:creationId xmlns:p14="http://schemas.microsoft.com/office/powerpoint/2010/main" val="3297005379"/>
      </p:ext>
    </p:extLst>
  </p:cSld>
  <p:clrMapOvr>
    <a:masterClrMapping/>
  </p:clrMapOvr>
  <p:transition>
    <p:fade/>
  </p:transition>
  <p:extLst>
    <p:ext uri="{DCECCB84-F9BA-43D5-87BE-67443E8EF086}">
      <p15:sldGuideLst xmlns:p15="http://schemas.microsoft.com/office/powerpoint/2012/main">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822">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spTree>
      <p:nvGrpSpPr>
        <p:cNvPr id="1" name=""/>
        <p:cNvGrpSpPr/>
        <p:nvPr/>
      </p:nvGrpSpPr>
      <p:grpSpPr>
        <a:xfrm>
          <a:off x="0" y="0"/>
          <a:ext cx="0" cy="0"/>
          <a:chOff x="0" y="0"/>
          <a:chExt cx="0" cy="0"/>
        </a:xfrm>
      </p:grpSpPr>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4582D644-6452-D04E-ACC8-AE775B9DB7B4}"/>
              </a:ext>
            </a:extLst>
          </p:cNvPr>
          <p:cNvSpPr>
            <a:spLocks noGrp="1"/>
          </p:cNvSpPr>
          <p:nvPr>
            <p:ph type="pic" sz="quarter" idx="11" hasCustomPrompt="1"/>
          </p:nvPr>
        </p:nvSpPr>
        <p:spPr bwMode="gray">
          <a:xfrm>
            <a:off x="6857994" y="0"/>
            <a:ext cx="5334006"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9" name="Title 1"/>
          <p:cNvSpPr>
            <a:spLocks noGrp="1"/>
          </p:cNvSpPr>
          <p:nvPr>
            <p:ph type="title" hasCustomPrompt="1"/>
          </p:nvPr>
        </p:nvSpPr>
        <p:spPr>
          <a:xfrm>
            <a:off x="584200" y="2487336"/>
            <a:ext cx="5510213" cy="1046440"/>
          </a:xfrm>
          <a:noFill/>
        </p:spPr>
        <p:txBody>
          <a:bodyPr wrap="square" lIns="0" tIns="0" rIns="0" bIns="0" anchor="b" anchorCtr="0">
            <a:spAutoFit/>
          </a:bodyPr>
          <a:lstStyle>
            <a:lvl1pPr>
              <a:defRPr sz="34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0213"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a:extLst>
              <a:ext uri="{FF2B5EF4-FFF2-40B4-BE49-F238E27FC236}">
                <a16:creationId xmlns:a16="http://schemas.microsoft.com/office/drawing/2014/main" id="{CCEF9816-E4E3-3E43-A0E6-62AA2BBAC2F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200" y="585787"/>
            <a:ext cx="1227766" cy="292609"/>
          </a:xfrm>
          <a:prstGeom prst="rect">
            <a:avLst/>
          </a:prstGeom>
        </p:spPr>
      </p:pic>
    </p:spTree>
    <p:extLst>
      <p:ext uri="{BB962C8B-B14F-4D97-AF65-F5344CB8AC3E}">
        <p14:creationId xmlns:p14="http://schemas.microsoft.com/office/powerpoint/2010/main" val="6548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3839">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D829770F-45CE-4505-A3E9-DB203881F25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7357400"/>
      </p:ext>
    </p:extLst>
  </p:cSld>
  <p:clrMapOvr>
    <a:masterClrMapping/>
  </p:clrMapOvr>
  <p:transition>
    <p:fade/>
  </p:transition>
  <p:extLst>
    <p:ext uri="{DCECCB84-F9BA-43D5-87BE-67443E8EF086}">
      <p15:sldGuideLst xmlns:p15="http://schemas.microsoft.com/office/powerpoint/2012/main">
        <p15:guide id="3" orient="horz" pos="2856" userDrawn="1">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39"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corecar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A09B8F0-E785-4993-A9CA-BE8D371B2F1C}"/>
              </a:ext>
            </a:extLst>
          </p:cNvPr>
          <p:cNvSpPr/>
          <p:nvPr userDrawn="1"/>
        </p:nvSpPr>
        <p:spPr bwMode="auto">
          <a:xfrm>
            <a:off x="725755"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AB6082FB-3119-4714-B0C0-D572EC975527}"/>
              </a:ext>
            </a:extLst>
          </p:cNvPr>
          <p:cNvSpPr/>
          <p:nvPr userDrawn="1"/>
        </p:nvSpPr>
        <p:spPr bwMode="auto">
          <a:xfrm>
            <a:off x="588263"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a:extLst>
              <a:ext uri="{FF2B5EF4-FFF2-40B4-BE49-F238E27FC236}">
                <a16:creationId xmlns:a16="http://schemas.microsoft.com/office/drawing/2014/main" id="{4E020223-B6E5-4A3F-B38B-BD07D5D6594D}"/>
              </a:ext>
            </a:extLst>
          </p:cNvPr>
          <p:cNvSpPr>
            <a:spLocks noGrp="1"/>
          </p:cNvSpPr>
          <p:nvPr>
            <p:ph type="body" sz="quarter" idx="10" hasCustomPrompt="1"/>
          </p:nvPr>
        </p:nvSpPr>
        <p:spPr>
          <a:xfrm>
            <a:off x="927657"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7" name="Text Placeholder 6">
            <a:extLst>
              <a:ext uri="{FF2B5EF4-FFF2-40B4-BE49-F238E27FC236}">
                <a16:creationId xmlns:a16="http://schemas.microsoft.com/office/drawing/2014/main" id="{B52C7966-C4D7-49C0-B78C-2335EC912200}"/>
              </a:ext>
            </a:extLst>
          </p:cNvPr>
          <p:cNvSpPr>
            <a:spLocks noGrp="1"/>
          </p:cNvSpPr>
          <p:nvPr>
            <p:ph type="body" sz="quarter" idx="11" hasCustomPrompt="1"/>
          </p:nvPr>
        </p:nvSpPr>
        <p:spPr>
          <a:xfrm>
            <a:off x="1390443"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19" name="Text Placeholder 18">
            <a:extLst>
              <a:ext uri="{FF2B5EF4-FFF2-40B4-BE49-F238E27FC236}">
                <a16:creationId xmlns:a16="http://schemas.microsoft.com/office/drawing/2014/main" id="{453DD438-6A23-4472-B641-263CA368D719}"/>
              </a:ext>
            </a:extLst>
          </p:cNvPr>
          <p:cNvSpPr>
            <a:spLocks noGrp="1"/>
          </p:cNvSpPr>
          <p:nvPr>
            <p:ph type="body" sz="quarter" idx="12"/>
          </p:nvPr>
        </p:nvSpPr>
        <p:spPr>
          <a:xfrm>
            <a:off x="1390444"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Rectangle 19">
            <a:extLst>
              <a:ext uri="{FF2B5EF4-FFF2-40B4-BE49-F238E27FC236}">
                <a16:creationId xmlns:a16="http://schemas.microsoft.com/office/drawing/2014/main" id="{A1976077-CE80-43B8-9EE5-625D9EBF3AFE}"/>
              </a:ext>
            </a:extLst>
          </p:cNvPr>
          <p:cNvSpPr/>
          <p:nvPr userDrawn="1"/>
        </p:nvSpPr>
        <p:spPr bwMode="auto">
          <a:xfrm>
            <a:off x="588263" y="38989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4A4A6B61-EF71-4B61-BCE3-366255FDF1EC}"/>
              </a:ext>
            </a:extLst>
          </p:cNvPr>
          <p:cNvSpPr/>
          <p:nvPr userDrawn="1"/>
        </p:nvSpPr>
        <p:spPr bwMode="auto">
          <a:xfrm>
            <a:off x="725755" y="38989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2" name="Text Placeholder 4">
            <a:extLst>
              <a:ext uri="{FF2B5EF4-FFF2-40B4-BE49-F238E27FC236}">
                <a16:creationId xmlns:a16="http://schemas.microsoft.com/office/drawing/2014/main" id="{40B7D3AE-CE8F-4AFB-89D1-7B9F5309DE17}"/>
              </a:ext>
            </a:extLst>
          </p:cNvPr>
          <p:cNvSpPr>
            <a:spLocks noGrp="1"/>
          </p:cNvSpPr>
          <p:nvPr>
            <p:ph type="body" sz="quarter" idx="13" hasCustomPrompt="1"/>
          </p:nvPr>
        </p:nvSpPr>
        <p:spPr>
          <a:xfrm>
            <a:off x="927657" y="40410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23" name="Text Placeholder 6">
            <a:extLst>
              <a:ext uri="{FF2B5EF4-FFF2-40B4-BE49-F238E27FC236}">
                <a16:creationId xmlns:a16="http://schemas.microsoft.com/office/drawing/2014/main" id="{6CF9214B-A0AA-4B6C-B28E-D4EBC5ADE430}"/>
              </a:ext>
            </a:extLst>
          </p:cNvPr>
          <p:cNvSpPr>
            <a:spLocks noGrp="1"/>
          </p:cNvSpPr>
          <p:nvPr>
            <p:ph type="body" sz="quarter" idx="14" hasCustomPrompt="1"/>
          </p:nvPr>
        </p:nvSpPr>
        <p:spPr>
          <a:xfrm>
            <a:off x="1390443" y="41293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24" name="Text Placeholder 18">
            <a:extLst>
              <a:ext uri="{FF2B5EF4-FFF2-40B4-BE49-F238E27FC236}">
                <a16:creationId xmlns:a16="http://schemas.microsoft.com/office/drawing/2014/main" id="{C4CC4422-DCB4-43AA-AAD9-BCD5D2AA4B9C}"/>
              </a:ext>
            </a:extLst>
          </p:cNvPr>
          <p:cNvSpPr>
            <a:spLocks noGrp="1"/>
          </p:cNvSpPr>
          <p:nvPr>
            <p:ph type="body" sz="quarter" idx="15"/>
          </p:nvPr>
        </p:nvSpPr>
        <p:spPr>
          <a:xfrm>
            <a:off x="1390444" y="48280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Rectangle 24">
            <a:extLst>
              <a:ext uri="{FF2B5EF4-FFF2-40B4-BE49-F238E27FC236}">
                <a16:creationId xmlns:a16="http://schemas.microsoft.com/office/drawing/2014/main" id="{A4805574-3B72-481E-A744-EA088066496F}"/>
              </a:ext>
            </a:extLst>
          </p:cNvPr>
          <p:cNvSpPr/>
          <p:nvPr userDrawn="1"/>
        </p:nvSpPr>
        <p:spPr bwMode="auto">
          <a:xfrm>
            <a:off x="4493592"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25">
            <a:extLst>
              <a:ext uri="{FF2B5EF4-FFF2-40B4-BE49-F238E27FC236}">
                <a16:creationId xmlns:a16="http://schemas.microsoft.com/office/drawing/2014/main" id="{8BB8D822-4AF5-4132-A5BC-447AFB46D9A1}"/>
              </a:ext>
            </a:extLst>
          </p:cNvPr>
          <p:cNvSpPr/>
          <p:nvPr userDrawn="1"/>
        </p:nvSpPr>
        <p:spPr bwMode="auto">
          <a:xfrm>
            <a:off x="4356100"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7" name="Text Placeholder 4">
            <a:extLst>
              <a:ext uri="{FF2B5EF4-FFF2-40B4-BE49-F238E27FC236}">
                <a16:creationId xmlns:a16="http://schemas.microsoft.com/office/drawing/2014/main" id="{885CB766-3BA7-4C6E-981C-12B89BBC0EB7}"/>
              </a:ext>
            </a:extLst>
          </p:cNvPr>
          <p:cNvSpPr>
            <a:spLocks noGrp="1"/>
          </p:cNvSpPr>
          <p:nvPr>
            <p:ph type="body" sz="quarter" idx="16" hasCustomPrompt="1"/>
          </p:nvPr>
        </p:nvSpPr>
        <p:spPr>
          <a:xfrm>
            <a:off x="4695494"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28" name="Text Placeholder 6">
            <a:extLst>
              <a:ext uri="{FF2B5EF4-FFF2-40B4-BE49-F238E27FC236}">
                <a16:creationId xmlns:a16="http://schemas.microsoft.com/office/drawing/2014/main" id="{8844DE8E-38F4-4A62-9864-CF5DC11D85AD}"/>
              </a:ext>
            </a:extLst>
          </p:cNvPr>
          <p:cNvSpPr>
            <a:spLocks noGrp="1"/>
          </p:cNvSpPr>
          <p:nvPr>
            <p:ph type="body" sz="quarter" idx="17" hasCustomPrompt="1"/>
          </p:nvPr>
        </p:nvSpPr>
        <p:spPr>
          <a:xfrm>
            <a:off x="5158280"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29" name="Text Placeholder 18">
            <a:extLst>
              <a:ext uri="{FF2B5EF4-FFF2-40B4-BE49-F238E27FC236}">
                <a16:creationId xmlns:a16="http://schemas.microsoft.com/office/drawing/2014/main" id="{D1DCB16E-3178-4977-908B-DCB9D5BE6598}"/>
              </a:ext>
            </a:extLst>
          </p:cNvPr>
          <p:cNvSpPr>
            <a:spLocks noGrp="1"/>
          </p:cNvSpPr>
          <p:nvPr>
            <p:ph type="body" sz="quarter" idx="18"/>
          </p:nvPr>
        </p:nvSpPr>
        <p:spPr>
          <a:xfrm>
            <a:off x="5158281"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Rectangle 29">
            <a:extLst>
              <a:ext uri="{FF2B5EF4-FFF2-40B4-BE49-F238E27FC236}">
                <a16:creationId xmlns:a16="http://schemas.microsoft.com/office/drawing/2014/main" id="{C3833F72-DCBA-4AB2-B21A-B550376D8C87}"/>
              </a:ext>
            </a:extLst>
          </p:cNvPr>
          <p:cNvSpPr/>
          <p:nvPr userDrawn="1"/>
        </p:nvSpPr>
        <p:spPr bwMode="auto">
          <a:xfrm>
            <a:off x="4502417" y="38989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14259E61-6078-44AA-A8F7-193579B7AE28}"/>
              </a:ext>
            </a:extLst>
          </p:cNvPr>
          <p:cNvSpPr/>
          <p:nvPr userDrawn="1"/>
        </p:nvSpPr>
        <p:spPr bwMode="auto">
          <a:xfrm>
            <a:off x="4364925" y="38989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2" name="Text Placeholder 4">
            <a:extLst>
              <a:ext uri="{FF2B5EF4-FFF2-40B4-BE49-F238E27FC236}">
                <a16:creationId xmlns:a16="http://schemas.microsoft.com/office/drawing/2014/main" id="{E4A82533-F2BF-4E0A-BA3B-0430252D7581}"/>
              </a:ext>
            </a:extLst>
          </p:cNvPr>
          <p:cNvSpPr>
            <a:spLocks noGrp="1"/>
          </p:cNvSpPr>
          <p:nvPr>
            <p:ph type="body" sz="quarter" idx="19" hasCustomPrompt="1"/>
          </p:nvPr>
        </p:nvSpPr>
        <p:spPr>
          <a:xfrm>
            <a:off x="4704319" y="40410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33" name="Text Placeholder 6">
            <a:extLst>
              <a:ext uri="{FF2B5EF4-FFF2-40B4-BE49-F238E27FC236}">
                <a16:creationId xmlns:a16="http://schemas.microsoft.com/office/drawing/2014/main" id="{B3A0E84D-D831-421C-9A30-9491AAAF8088}"/>
              </a:ext>
            </a:extLst>
          </p:cNvPr>
          <p:cNvSpPr>
            <a:spLocks noGrp="1"/>
          </p:cNvSpPr>
          <p:nvPr>
            <p:ph type="body" sz="quarter" idx="20" hasCustomPrompt="1"/>
          </p:nvPr>
        </p:nvSpPr>
        <p:spPr>
          <a:xfrm>
            <a:off x="5167105" y="41293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34" name="Text Placeholder 18">
            <a:extLst>
              <a:ext uri="{FF2B5EF4-FFF2-40B4-BE49-F238E27FC236}">
                <a16:creationId xmlns:a16="http://schemas.microsoft.com/office/drawing/2014/main" id="{BCDABBF1-093E-49D4-A19B-3B845261213D}"/>
              </a:ext>
            </a:extLst>
          </p:cNvPr>
          <p:cNvSpPr>
            <a:spLocks noGrp="1"/>
          </p:cNvSpPr>
          <p:nvPr>
            <p:ph type="body" sz="quarter" idx="21"/>
          </p:nvPr>
        </p:nvSpPr>
        <p:spPr>
          <a:xfrm>
            <a:off x="5167106" y="48280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5" name="Rectangle 34">
            <a:extLst>
              <a:ext uri="{FF2B5EF4-FFF2-40B4-BE49-F238E27FC236}">
                <a16:creationId xmlns:a16="http://schemas.microsoft.com/office/drawing/2014/main" id="{34FBA965-A892-4051-B1FD-FD4306CA19AF}"/>
              </a:ext>
            </a:extLst>
          </p:cNvPr>
          <p:cNvSpPr/>
          <p:nvPr userDrawn="1"/>
        </p:nvSpPr>
        <p:spPr bwMode="auto">
          <a:xfrm>
            <a:off x="8275905"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6" name="Rectangle 35">
            <a:extLst>
              <a:ext uri="{FF2B5EF4-FFF2-40B4-BE49-F238E27FC236}">
                <a16:creationId xmlns:a16="http://schemas.microsoft.com/office/drawing/2014/main" id="{F6BE5E53-DE80-4281-9FEC-7ACDD1067819}"/>
              </a:ext>
            </a:extLst>
          </p:cNvPr>
          <p:cNvSpPr/>
          <p:nvPr userDrawn="1"/>
        </p:nvSpPr>
        <p:spPr bwMode="auto">
          <a:xfrm>
            <a:off x="8138413"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7" name="Text Placeholder 4">
            <a:extLst>
              <a:ext uri="{FF2B5EF4-FFF2-40B4-BE49-F238E27FC236}">
                <a16:creationId xmlns:a16="http://schemas.microsoft.com/office/drawing/2014/main" id="{4C1E6F08-6F2F-4B8B-9D87-C030E94DF10E}"/>
              </a:ext>
            </a:extLst>
          </p:cNvPr>
          <p:cNvSpPr>
            <a:spLocks noGrp="1"/>
          </p:cNvSpPr>
          <p:nvPr>
            <p:ph type="body" sz="quarter" idx="22" hasCustomPrompt="1"/>
          </p:nvPr>
        </p:nvSpPr>
        <p:spPr>
          <a:xfrm>
            <a:off x="8477807"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38" name="Text Placeholder 6">
            <a:extLst>
              <a:ext uri="{FF2B5EF4-FFF2-40B4-BE49-F238E27FC236}">
                <a16:creationId xmlns:a16="http://schemas.microsoft.com/office/drawing/2014/main" id="{2D06001F-6138-4D6F-A243-7FFE1D81CCE8}"/>
              </a:ext>
            </a:extLst>
          </p:cNvPr>
          <p:cNvSpPr>
            <a:spLocks noGrp="1"/>
          </p:cNvSpPr>
          <p:nvPr>
            <p:ph type="body" sz="quarter" idx="23" hasCustomPrompt="1"/>
          </p:nvPr>
        </p:nvSpPr>
        <p:spPr>
          <a:xfrm>
            <a:off x="8940593"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39" name="Text Placeholder 18">
            <a:extLst>
              <a:ext uri="{FF2B5EF4-FFF2-40B4-BE49-F238E27FC236}">
                <a16:creationId xmlns:a16="http://schemas.microsoft.com/office/drawing/2014/main" id="{7841B3D9-6CC3-427F-B428-8C3FDE4BE069}"/>
              </a:ext>
            </a:extLst>
          </p:cNvPr>
          <p:cNvSpPr>
            <a:spLocks noGrp="1"/>
          </p:cNvSpPr>
          <p:nvPr>
            <p:ph type="body" sz="quarter" idx="24"/>
          </p:nvPr>
        </p:nvSpPr>
        <p:spPr>
          <a:xfrm>
            <a:off x="8940594"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0" name="Rectangle 39">
            <a:extLst>
              <a:ext uri="{FF2B5EF4-FFF2-40B4-BE49-F238E27FC236}">
                <a16:creationId xmlns:a16="http://schemas.microsoft.com/office/drawing/2014/main" id="{441224F9-6A4C-4C65-8E42-6E3D85470B57}"/>
              </a:ext>
            </a:extLst>
          </p:cNvPr>
          <p:cNvSpPr/>
          <p:nvPr userDrawn="1"/>
        </p:nvSpPr>
        <p:spPr bwMode="auto">
          <a:xfrm>
            <a:off x="8270254" y="3895725"/>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1" name="Rectangle 40">
            <a:extLst>
              <a:ext uri="{FF2B5EF4-FFF2-40B4-BE49-F238E27FC236}">
                <a16:creationId xmlns:a16="http://schemas.microsoft.com/office/drawing/2014/main" id="{A2903A56-607B-4490-BE1F-86412530286F}"/>
              </a:ext>
            </a:extLst>
          </p:cNvPr>
          <p:cNvSpPr/>
          <p:nvPr userDrawn="1"/>
        </p:nvSpPr>
        <p:spPr bwMode="auto">
          <a:xfrm>
            <a:off x="8132762" y="3895725"/>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2" name="Text Placeholder 4">
            <a:extLst>
              <a:ext uri="{FF2B5EF4-FFF2-40B4-BE49-F238E27FC236}">
                <a16:creationId xmlns:a16="http://schemas.microsoft.com/office/drawing/2014/main" id="{DE7C2246-8982-4ECB-88AC-EB1C473C2B55}"/>
              </a:ext>
            </a:extLst>
          </p:cNvPr>
          <p:cNvSpPr>
            <a:spLocks noGrp="1"/>
          </p:cNvSpPr>
          <p:nvPr>
            <p:ph type="body" sz="quarter" idx="25" hasCustomPrompt="1"/>
          </p:nvPr>
        </p:nvSpPr>
        <p:spPr>
          <a:xfrm>
            <a:off x="8472156" y="4037914"/>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43" name="Text Placeholder 6">
            <a:extLst>
              <a:ext uri="{FF2B5EF4-FFF2-40B4-BE49-F238E27FC236}">
                <a16:creationId xmlns:a16="http://schemas.microsoft.com/office/drawing/2014/main" id="{709DFA2F-B194-435C-9191-8090148D15FA}"/>
              </a:ext>
            </a:extLst>
          </p:cNvPr>
          <p:cNvSpPr>
            <a:spLocks noGrp="1"/>
          </p:cNvSpPr>
          <p:nvPr>
            <p:ph type="body" sz="quarter" idx="26" hasCustomPrompt="1"/>
          </p:nvPr>
        </p:nvSpPr>
        <p:spPr>
          <a:xfrm>
            <a:off x="8934942" y="4126196"/>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44" name="Text Placeholder 18">
            <a:extLst>
              <a:ext uri="{FF2B5EF4-FFF2-40B4-BE49-F238E27FC236}">
                <a16:creationId xmlns:a16="http://schemas.microsoft.com/office/drawing/2014/main" id="{66A57C42-7CBF-4742-80C3-46C15991F8E9}"/>
              </a:ext>
            </a:extLst>
          </p:cNvPr>
          <p:cNvSpPr>
            <a:spLocks noGrp="1"/>
          </p:cNvSpPr>
          <p:nvPr>
            <p:ph type="body" sz="quarter" idx="27"/>
          </p:nvPr>
        </p:nvSpPr>
        <p:spPr>
          <a:xfrm>
            <a:off x="8934943" y="4824844"/>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108E6D12-E7E5-4852-90CA-46E41D32C7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46365264"/>
      </p:ext>
    </p:extLst>
  </p:cSld>
  <p:clrMapOvr>
    <a:masterClrMapping/>
  </p:clrMapOvr>
  <p:transition>
    <p:fade/>
  </p:transition>
  <p:extLst>
    <p:ext uri="{DCECCB84-F9BA-43D5-87BE-67443E8EF086}">
      <p15:sldGuideLst xmlns:p15="http://schemas.microsoft.com/office/powerpoint/2012/main">
        <p15:guide id="3" orient="horz" pos="3702" userDrawn="1">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071" userDrawn="1">
          <p15:clr>
            <a:srgbClr val="5ACBF0"/>
          </p15:clr>
        </p15:guide>
        <p15:guide id="11" orient="horz" pos="2455" userDrawn="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normAutofit/>
          </a:bodyPr>
          <a:lstStyle>
            <a:lvl1pPr marL="0" indent="0">
              <a:buFontTx/>
              <a:buNone/>
              <a:defRPr sz="1800"/>
            </a:lvl1pPr>
          </a:lstStyle>
          <a:p>
            <a:pPr lvl="0"/>
            <a:r>
              <a:rPr lang="en-US"/>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pattFill prst="wdUpDiag">
            <a:fgClr>
              <a:schemeClr val="accent1">
                <a:lumMod val="50000"/>
              </a:schemeClr>
            </a:fgClr>
            <a:bgClr>
              <a:schemeClr val="tx2">
                <a:lumMod val="50000"/>
              </a:schemeClr>
            </a:bgClr>
          </a:pattFill>
        </p:spPr>
        <p:txBody>
          <a:bodyPr tIns="720000" bIns="1005840" anchor="t" anchorCtr="0">
            <a:noAutofit/>
          </a:bodyPr>
          <a:lstStyle>
            <a:lvl1pPr marL="0" indent="0" algn="ctr">
              <a:buNone/>
              <a:defRPr sz="1200" b="1">
                <a:solidFill>
                  <a:srgbClr val="FFFFFF"/>
                </a:solidFill>
              </a:defRPr>
            </a:lvl1pPr>
          </a:lstStyle>
          <a:p>
            <a:r>
              <a:rPr lang="en-US" dirty="0"/>
              <a:t>Drag &amp; drop a</a:t>
            </a:r>
            <a:br>
              <a:rPr lang="en-US" dirty="0"/>
            </a:br>
            <a:r>
              <a:rPr lang="en-US" dirty="0"/>
              <a:t>screenshot here</a:t>
            </a:r>
            <a:br>
              <a:rPr lang="en-US" dirty="0"/>
            </a:br>
            <a:r>
              <a:rPr lang="en-US" dirty="0"/>
              <a:t>or click or tap icon</a:t>
            </a:r>
            <a:br>
              <a:rPr lang="en-US" dirty="0"/>
            </a:br>
            <a:r>
              <a:rPr lang="en-US" dirty="0"/>
              <a:t>below to insert</a:t>
            </a:r>
          </a:p>
        </p:txBody>
      </p:sp>
    </p:spTree>
    <p:extLst>
      <p:ext uri="{BB962C8B-B14F-4D97-AF65-F5344CB8AC3E}">
        <p14:creationId xmlns:p14="http://schemas.microsoft.com/office/powerpoint/2010/main" val="3633176217"/>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131029"/>
            <a:ext cx="3468956" cy="861774"/>
          </a:xfrm>
        </p:spPr>
        <p:txBody>
          <a:bodyPr anchor="t"/>
          <a:lstStyle>
            <a:lvl1pPr>
              <a:defRPr sz="2800">
                <a:solidFill>
                  <a:schemeClr val="tx1"/>
                </a:solidFill>
              </a:defRPr>
            </a:lvl1pPr>
          </a:lstStyle>
          <a:p>
            <a:r>
              <a:rPr lang="en-US"/>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131028"/>
            <a:ext cx="6961188" cy="3980641"/>
          </a:xfrm>
        </p:spPr>
        <p:txBody>
          <a:bodyPr>
            <a:normAutofit/>
          </a:bodyPr>
          <a:lstStyle>
            <a:lvl1pPr marL="320040" indent="-320040">
              <a:spcAft>
                <a:spcPts val="1200"/>
              </a:spcAft>
              <a:buFont typeface="+mj-lt"/>
              <a:buAutoNum type="arabicPeriod"/>
              <a:defRPr sz="20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1842902"/>
            <a:ext cx="3477325" cy="0"/>
          </a:xfrm>
          <a:prstGeom prst="line">
            <a:avLst/>
          </a:prstGeom>
          <a:ln w="63500">
            <a:solidFill>
              <a:schemeClr val="accent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1842902"/>
            <a:ext cx="6961188" cy="0"/>
          </a:xfrm>
          <a:prstGeom prst="line">
            <a:avLst/>
          </a:prstGeom>
          <a:ln w="6350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935070"/>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29" orient="horz" pos="1271">
          <p15:clr>
            <a:srgbClr val="5ACBF0"/>
          </p15:clr>
        </p15:guide>
        <p15:guide id="33" pos="2928">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7"/>
            <a:ext cx="3182027" cy="5683249"/>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292099"/>
            <a:ext cx="6667500" cy="597693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264940"/>
            <a:ext cx="0" cy="2059178"/>
          </a:xfrm>
          <a:prstGeom prst="line">
            <a:avLst/>
          </a:prstGeom>
          <a:ln w="635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025546"/>
      </p:ext>
    </p:extLst>
  </p:cSld>
  <p:clrMapOvr>
    <a:masterClrMapping/>
  </p:clrMapOvr>
  <p:transition>
    <p:fade/>
  </p:transition>
  <p:extLst>
    <p:ext uri="{DCECCB84-F9BA-43D5-87BE-67443E8EF086}">
      <p15:sldGuideLst xmlns:p15="http://schemas.microsoft.com/office/powerpoint/2012/main">
        <p15:guide id="30" pos="2376">
          <p15:clr>
            <a:srgbClr val="5ACBF0"/>
          </p15:clr>
        </p15:guide>
        <p15:guide id="31" pos="3113">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emo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A2802B-E53E-DE2F-F004-C87A3E6C68D9}"/>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8899010" y="3177856"/>
            <a:ext cx="2727281" cy="649982"/>
          </a:xfrm>
          <a:prstGeom prst="rect">
            <a:avLst/>
          </a:prstGeom>
        </p:spPr>
      </p:pic>
      <p:sp>
        <p:nvSpPr>
          <p:cNvPr id="8" name="Text Placeholder 4">
            <a:extLst>
              <a:ext uri="{FF2B5EF4-FFF2-40B4-BE49-F238E27FC236}">
                <a16:creationId xmlns:a16="http://schemas.microsoft.com/office/drawing/2014/main" id="{37179CAA-7E14-18FA-D488-C772A909D1A4}"/>
              </a:ext>
            </a:extLst>
          </p:cNvPr>
          <p:cNvSpPr>
            <a:spLocks noGrp="1"/>
          </p:cNvSpPr>
          <p:nvPr>
            <p:ph type="body" sz="quarter" idx="13" hasCustomPrompt="1"/>
          </p:nvPr>
        </p:nvSpPr>
        <p:spPr>
          <a:xfrm>
            <a:off x="585216" y="3680069"/>
            <a:ext cx="718036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accent2"/>
                </a:solidFill>
                <a:latin typeface="+mn-lt"/>
              </a:defRPr>
            </a:lvl1pPr>
          </a:lstStyle>
          <a:p>
            <a:pPr lvl="0"/>
            <a:r>
              <a:rPr lang="en-US"/>
              <a:t>Speaker name</a:t>
            </a:r>
          </a:p>
        </p:txBody>
      </p:sp>
      <p:sp>
        <p:nvSpPr>
          <p:cNvPr id="10" name="Title 1">
            <a:extLst>
              <a:ext uri="{FF2B5EF4-FFF2-40B4-BE49-F238E27FC236}">
                <a16:creationId xmlns:a16="http://schemas.microsoft.com/office/drawing/2014/main" id="{C84B6F08-BC59-2EF3-5DC2-EF289F453945}"/>
              </a:ext>
            </a:extLst>
          </p:cNvPr>
          <p:cNvSpPr>
            <a:spLocks noGrp="1"/>
          </p:cNvSpPr>
          <p:nvPr>
            <p:ph type="title" hasCustomPrompt="1"/>
          </p:nvPr>
        </p:nvSpPr>
        <p:spPr>
          <a:xfrm>
            <a:off x="585216" y="3104745"/>
            <a:ext cx="7180360" cy="4431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200" b="1" kern="1200" cap="none" spc="-50" baseline="0" dirty="0">
                <a:ln w="3175">
                  <a:noFill/>
                </a:ln>
                <a:solidFill>
                  <a:schemeClr val="tx1"/>
                </a:solidFill>
                <a:effectLst/>
                <a:latin typeface="+mj-lt"/>
                <a:ea typeface="+mn-ea"/>
                <a:cs typeface="Segoe UI" pitchFamily="34" charset="0"/>
              </a:defRPr>
            </a:lvl1pPr>
          </a:lstStyle>
          <a:p>
            <a:r>
              <a:rPr lang="en-US"/>
              <a:t>Demo title</a:t>
            </a:r>
          </a:p>
        </p:txBody>
      </p:sp>
    </p:spTree>
    <p:extLst>
      <p:ext uri="{BB962C8B-B14F-4D97-AF65-F5344CB8AC3E}">
        <p14:creationId xmlns:p14="http://schemas.microsoft.com/office/powerpoint/2010/main" val="389760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1872" userDrawn="1">
          <p15:clr>
            <a:srgbClr val="5ACBF0"/>
          </p15:clr>
        </p15:guide>
        <p15:guide id="4" orient="horz" pos="2364" userDrawn="1">
          <p15:clr>
            <a:srgbClr val="5ACBF0"/>
          </p15:clr>
        </p15:guide>
        <p15:guide id="5" pos="3840"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Demo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89C8DC4-C1F0-82AC-370B-B9BD89BDCCD3}"/>
              </a:ext>
            </a:extLst>
          </p:cNvPr>
          <p:cNvSpPr>
            <a:spLocks noGrp="1"/>
          </p:cNvSpPr>
          <p:nvPr>
            <p:ph type="title"/>
          </p:nvPr>
        </p:nvSpPr>
        <p:spPr>
          <a:xfrm>
            <a:off x="603379" y="3200400"/>
            <a:ext cx="10997217" cy="1933360"/>
          </a:xfrm>
        </p:spPr>
        <p:txBody>
          <a:bodyPr anchor="b">
            <a:noAutofit/>
          </a:bodyPr>
          <a:lstStyle>
            <a:lvl1pPr>
              <a:defRPr sz="4000" spc="-20" baseline="0"/>
            </a:lvl1pPr>
          </a:lstStyle>
          <a:p>
            <a:r>
              <a:rPr lang="en-US"/>
              <a:t>Click to edit Master title style</a:t>
            </a:r>
            <a:endParaRPr/>
          </a:p>
        </p:txBody>
      </p:sp>
      <p:sp>
        <p:nvSpPr>
          <p:cNvPr id="9" name="Text Placeholder 9">
            <a:extLst>
              <a:ext uri="{FF2B5EF4-FFF2-40B4-BE49-F238E27FC236}">
                <a16:creationId xmlns:a16="http://schemas.microsoft.com/office/drawing/2014/main" id="{A2CE2AF8-382D-16AD-B30D-3668C415DB42}"/>
              </a:ext>
            </a:extLst>
          </p:cNvPr>
          <p:cNvSpPr>
            <a:spLocks noGrp="1"/>
          </p:cNvSpPr>
          <p:nvPr>
            <p:ph type="body" sz="quarter" idx="14"/>
          </p:nvPr>
        </p:nvSpPr>
        <p:spPr>
          <a:xfrm>
            <a:off x="603380" y="5230505"/>
            <a:ext cx="10997217" cy="1231710"/>
          </a:xfrm>
        </p:spPr>
        <p:txBody>
          <a:bodyPr>
            <a:noAutofit/>
          </a:bodyPr>
          <a:lstStyle>
            <a:lvl1pPr marL="0" indent="0">
              <a:spcBef>
                <a:spcPts val="0"/>
              </a:spcBef>
              <a:buFontTx/>
              <a:buNone/>
              <a:defRPr sz="3200">
                <a:solidFill>
                  <a:schemeClr val="tx2">
                    <a:lumMod val="60000"/>
                    <a:lumOff val="40000"/>
                  </a:schemeClr>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pic>
        <p:nvPicPr>
          <p:cNvPr id="10" name="Picture 9">
            <a:extLst>
              <a:ext uri="{FF2B5EF4-FFF2-40B4-BE49-F238E27FC236}">
                <a16:creationId xmlns:a16="http://schemas.microsoft.com/office/drawing/2014/main" id="{A20BC915-575B-40EE-EBE5-8E4CCE3EE2AD}"/>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199" y="789515"/>
            <a:ext cx="2302302" cy="548700"/>
          </a:xfrm>
          <a:prstGeom prst="rect">
            <a:avLst/>
          </a:prstGeom>
        </p:spPr>
      </p:pic>
    </p:spTree>
    <p:extLst>
      <p:ext uri="{BB962C8B-B14F-4D97-AF65-F5344CB8AC3E}">
        <p14:creationId xmlns:p14="http://schemas.microsoft.com/office/powerpoint/2010/main" val="358851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1872" userDrawn="1">
          <p15:clr>
            <a:srgbClr val="5ACBF0"/>
          </p15:clr>
        </p15:guide>
        <p15:guide id="4" orient="horz" pos="2364" userDrawn="1">
          <p15:clr>
            <a:srgbClr val="5ACBF0"/>
          </p15:clr>
        </p15:guide>
        <p15:guide id="5" pos="3840" userDrawn="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705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4829522"/>
          </a:xfrm>
        </p:spPr>
        <p:txBody>
          <a:bodyPr/>
          <a:lstStyle>
            <a:lvl1pPr marL="0" indent="0">
              <a:buNone/>
              <a:defRPr sz="2000">
                <a:solidFill>
                  <a:schemeClr val="tx1"/>
                </a:solidFill>
                <a:latin typeface="Consolas" panose="020B0609020204030204" pitchFamily="49" charset="0"/>
                <a:cs typeface="Consolas" panose="020B0609020204030204" pitchFamily="49" charset="0"/>
              </a:defRPr>
            </a:lvl1pPr>
            <a:lvl2pPr marL="346553" indent="0">
              <a:buNone/>
              <a:defRPr sz="1800">
                <a:solidFill>
                  <a:schemeClr val="tx1"/>
                </a:solidFill>
                <a:latin typeface="Consolas" panose="020B0609020204030204" pitchFamily="49" charset="0"/>
                <a:cs typeface="Consolas" panose="020B0609020204030204" pitchFamily="49" charset="0"/>
              </a:defRPr>
            </a:lvl2pPr>
            <a:lvl3pPr marL="584607" indent="0">
              <a:buNone/>
              <a:defRPr sz="1600">
                <a:solidFill>
                  <a:schemeClr val="tx1"/>
                </a:solidFill>
                <a:latin typeface="Consolas" panose="020B0609020204030204" pitchFamily="49" charset="0"/>
                <a:cs typeface="Consolas" panose="020B0609020204030204" pitchFamily="49" charset="0"/>
              </a:defRPr>
            </a:lvl3pPr>
            <a:lvl4pPr marL="814563" indent="0">
              <a:buNone/>
              <a:defRPr sz="1400">
                <a:solidFill>
                  <a:schemeClr val="tx1"/>
                </a:solidFill>
                <a:latin typeface="Consolas" panose="020B0609020204030204" pitchFamily="49" charset="0"/>
                <a:cs typeface="Consolas" panose="020B0609020204030204" pitchFamily="49" charset="0"/>
              </a:defRPr>
            </a:lvl4pPr>
            <a:lvl5pPr marL="1050997" indent="0">
              <a:buNone/>
              <a:defRPr sz="1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3058790"/>
      </p:ext>
    </p:extLst>
  </p:cSld>
  <p:clrMapOvr>
    <a:masterClrMapping/>
  </p:clrMapOvr>
  <p:transition>
    <p:fade/>
  </p:transition>
  <p:extLst>
    <p:ext uri="{DCECCB84-F9BA-43D5-87BE-67443E8EF086}">
      <p15:sldGuideLst xmlns:p15="http://schemas.microsoft.com/office/powerpoint/2012/main">
        <p15:guide id="2" orient="horz" pos="905" userDrawn="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claimer and Attrib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CE27-18A9-4B58-967D-F414D11BC8DA}"/>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59682BFC-72AD-43B8-82AA-B9CAA5B851A1}"/>
              </a:ext>
            </a:extLst>
          </p:cNvPr>
          <p:cNvSpPr>
            <a:spLocks noGrp="1"/>
          </p:cNvSpPr>
          <p:nvPr>
            <p:ph type="body" sz="quarter" idx="10"/>
          </p:nvPr>
        </p:nvSpPr>
        <p:spPr>
          <a:xfrm>
            <a:off x="588963" y="1436688"/>
            <a:ext cx="11020425" cy="4829175"/>
          </a:xfrm>
        </p:spPr>
        <p:txBody>
          <a:bodyPr/>
          <a:lstStyle>
            <a:lvl1pPr marL="0" indent="0">
              <a:buNone/>
              <a:defRPr sz="1100"/>
            </a:lvl1pPr>
            <a:lvl2pPr marL="228600" indent="0">
              <a:buNone/>
              <a:defRPr sz="1100"/>
            </a:lvl2pPr>
            <a:lvl3pPr marL="457200" indent="0">
              <a:buNone/>
              <a:defRPr sz="1100"/>
            </a:lvl3pPr>
            <a:lvl4pPr marL="661988" indent="0">
              <a:buNone/>
              <a:defRPr sz="1100"/>
            </a:lvl4pPr>
            <a:lvl5pPr marL="855663" inden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642743"/>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ckup Slide with Picture">
    <p:spTree>
      <p:nvGrpSpPr>
        <p:cNvPr id="1" name=""/>
        <p:cNvGrpSpPr/>
        <p:nvPr/>
      </p:nvGrpSpPr>
      <p:grpSpPr>
        <a:xfrm>
          <a:off x="0" y="0"/>
          <a:ext cx="0" cy="0"/>
          <a:chOff x="0" y="0"/>
          <a:chExt cx="0" cy="0"/>
        </a:xfrm>
      </p:grpSpPr>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4582D644-6452-D04E-ACC8-AE775B9DB7B4}"/>
              </a:ext>
            </a:extLst>
          </p:cNvPr>
          <p:cNvSpPr>
            <a:spLocks noGrp="1"/>
          </p:cNvSpPr>
          <p:nvPr>
            <p:ph type="pic" sz="quarter" idx="11" hasCustomPrompt="1"/>
          </p:nvPr>
        </p:nvSpPr>
        <p:spPr bwMode="gray">
          <a:xfrm>
            <a:off x="6857994" y="0"/>
            <a:ext cx="5334006"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pic>
        <p:nvPicPr>
          <p:cNvPr id="7" name="Picture 6">
            <a:extLst>
              <a:ext uri="{FF2B5EF4-FFF2-40B4-BE49-F238E27FC236}">
                <a16:creationId xmlns:a16="http://schemas.microsoft.com/office/drawing/2014/main" id="{CCEF9816-E4E3-3E43-A0E6-62AA2BBAC2F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200" y="585787"/>
            <a:ext cx="1227766" cy="292609"/>
          </a:xfrm>
          <a:prstGeom prst="rect">
            <a:avLst/>
          </a:prstGeom>
        </p:spPr>
      </p:pic>
    </p:spTree>
    <p:extLst>
      <p:ext uri="{BB962C8B-B14F-4D97-AF65-F5344CB8AC3E}">
        <p14:creationId xmlns:p14="http://schemas.microsoft.com/office/powerpoint/2010/main" val="49191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3839">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logo slide">
    <p:spTree>
      <p:nvGrpSpPr>
        <p:cNvPr id="1" name=""/>
        <p:cNvGrpSpPr/>
        <p:nvPr/>
      </p:nvGrpSpPr>
      <p:grpSpPr>
        <a:xfrm>
          <a:off x="0" y="0"/>
          <a:ext cx="0" cy="0"/>
          <a:chOff x="0" y="0"/>
          <a:chExt cx="0" cy="0"/>
        </a:xfrm>
      </p:grpSpPr>
      <p:sp>
        <p:nvSpPr>
          <p:cNvPr id="6" name="Rectangle 5" descr="{&quot;templafy&quot;:{&quot;binding&quot;:&quot;{{Form.Footer}}&quot;,&quot;type&quot;:&quot;text&quot;}}">
            <a:extLst>
              <a:ext uri="{FF2B5EF4-FFF2-40B4-BE49-F238E27FC236}">
                <a16:creationId xmlns:a16="http://schemas.microsoft.com/office/drawing/2014/main" id="{43334FAC-11C2-4DB4-8249-171553FC7893}"/>
              </a:ext>
            </a:extLst>
          </p:cNvPr>
          <p:cNvSpPr/>
          <p:nvPr userDrawn="1"/>
        </p:nvSpPr>
        <p:spPr bwMode="auto">
          <a:xfrm>
            <a:off x="603380" y="6567862"/>
            <a:ext cx="9000000" cy="16110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endParaRPr lang="en-GB" sz="750" dirty="0">
              <a:solidFill>
                <a:schemeClr val="tx1"/>
              </a:solidFill>
              <a:ea typeface="Segoe UI" pitchFamily="34" charset="0"/>
              <a:cs typeface="Segoe UI" pitchFamily="34" charset="0"/>
            </a:endParaRPr>
          </a:p>
        </p:txBody>
      </p:sp>
      <p:pic>
        <p:nvPicPr>
          <p:cNvPr id="4" name="Picture 3">
            <a:extLst>
              <a:ext uri="{FF2B5EF4-FFF2-40B4-BE49-F238E27FC236}">
                <a16:creationId xmlns:a16="http://schemas.microsoft.com/office/drawing/2014/main" id="{9174F148-C6D8-A5D3-5FB2-5637B1F6328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31447" y="2841633"/>
            <a:ext cx="4929105" cy="1174734"/>
          </a:xfrm>
          <a:prstGeom prst="rect">
            <a:avLst/>
          </a:prstGeom>
        </p:spPr>
      </p:pic>
    </p:spTree>
    <p:extLst>
      <p:ext uri="{BB962C8B-B14F-4D97-AF65-F5344CB8AC3E}">
        <p14:creationId xmlns:p14="http://schemas.microsoft.com/office/powerpoint/2010/main" val="925069136"/>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7D551-1C9A-1626-EDCF-20C95FB22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0D92ED-B2CE-F7FD-25C1-D5FF5267A8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1EC15-1661-11D3-8B16-FC35B5F4CCD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961AB9A-377C-1969-1AA2-E0A64779C2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B3FFA69-759A-4C1A-2671-4419749832BB}"/>
              </a:ext>
            </a:extLst>
          </p:cNvPr>
          <p:cNvSpPr>
            <a:spLocks noGrp="1"/>
          </p:cNvSpPr>
          <p:nvPr>
            <p:ph type="sldNum" sz="quarter" idx="12"/>
          </p:nvPr>
        </p:nvSpPr>
        <p:spPr/>
        <p:txBody>
          <a:bodyPr/>
          <a:lstStyle/>
          <a:p>
            <a:fld id="{699D3184-B200-473E-98F5-FDD7146C3DD6}" type="slidenum">
              <a:rPr lang="en-US" smtClean="0"/>
              <a:t>‹#›</a:t>
            </a:fld>
            <a:endParaRPr lang="en-US" dirty="0"/>
          </a:p>
        </p:txBody>
      </p:sp>
    </p:spTree>
    <p:extLst>
      <p:ext uri="{BB962C8B-B14F-4D97-AF65-F5344CB8AC3E}">
        <p14:creationId xmlns:p14="http://schemas.microsoft.com/office/powerpoint/2010/main" val="2794625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350259" y="1641215"/>
            <a:ext cx="6244333" cy="1941576"/>
          </a:xfrm>
          <a:noFill/>
        </p:spPr>
        <p:txBody>
          <a:bodyPr wrap="square" lIns="0" tIns="0" rIns="0" bIns="0" anchor="ctr" anchorCtr="0">
            <a:no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12" name="Text Placeholder 4">
            <a:extLst>
              <a:ext uri="{FF2B5EF4-FFF2-40B4-BE49-F238E27FC236}">
                <a16:creationId xmlns:a16="http://schemas.microsoft.com/office/drawing/2014/main" id="{337976E5-E6CB-397E-A330-6B9BD4B1D037}"/>
              </a:ext>
            </a:extLst>
          </p:cNvPr>
          <p:cNvSpPr>
            <a:spLocks noGrp="1"/>
          </p:cNvSpPr>
          <p:nvPr>
            <p:ph type="body" sz="quarter" idx="13" hasCustomPrompt="1"/>
          </p:nvPr>
        </p:nvSpPr>
        <p:spPr>
          <a:xfrm>
            <a:off x="5350260" y="3875650"/>
            <a:ext cx="6244332" cy="276999"/>
          </a:xfrm>
          <a:noFill/>
        </p:spPr>
        <p:txBody>
          <a:bodyPr wrap="square" lIns="0" tIns="0" rIns="0" bIns="0">
            <a:spAutoFit/>
          </a:bodyPr>
          <a:lstStyle>
            <a:lvl1pPr marL="0" indent="0">
              <a:spcBef>
                <a:spcPts val="0"/>
              </a:spcBef>
              <a:buNone/>
              <a:defRPr sz="1800" b="1" spc="0" baseline="0">
                <a:solidFill>
                  <a:schemeClr val="tx1"/>
                </a:solidFill>
                <a:latin typeface="+mn-lt"/>
                <a:cs typeface="Segoe UI" panose="020B0502040204020203" pitchFamily="34" charset="0"/>
              </a:defRPr>
            </a:lvl1pPr>
          </a:lstStyle>
          <a:p>
            <a:pPr lvl="0"/>
            <a:r>
              <a:rPr lang="en-US"/>
              <a:t>Speaker name or subtitle text</a:t>
            </a:r>
          </a:p>
        </p:txBody>
      </p:sp>
      <p:pic>
        <p:nvPicPr>
          <p:cNvPr id="13" name="Picture 12" descr="A picture containing text, clipart&#10;&#10;Description automatically generated">
            <a:extLst>
              <a:ext uri="{FF2B5EF4-FFF2-40B4-BE49-F238E27FC236}">
                <a16:creationId xmlns:a16="http://schemas.microsoft.com/office/drawing/2014/main" id="{D160F8F1-C493-D88D-26A1-8AA61020F18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9386888" y="5771788"/>
            <a:ext cx="2359024" cy="671874"/>
          </a:xfrm>
          <a:prstGeom prst="rect">
            <a:avLst/>
          </a:prstGeom>
        </p:spPr>
      </p:pic>
    </p:spTree>
    <p:extLst>
      <p:ext uri="{BB962C8B-B14F-4D97-AF65-F5344CB8AC3E}">
        <p14:creationId xmlns:p14="http://schemas.microsoft.com/office/powerpoint/2010/main" val="572662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spTree>
      <p:nvGrpSpPr>
        <p:cNvPr id="1" name=""/>
        <p:cNvGrpSpPr/>
        <p:nvPr/>
      </p:nvGrpSpPr>
      <p:grpSpPr>
        <a:xfrm>
          <a:off x="0" y="0"/>
          <a:ext cx="0" cy="0"/>
          <a:chOff x="0" y="0"/>
          <a:chExt cx="0" cy="0"/>
        </a:xfrm>
      </p:grpSpPr>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4582D644-6452-D04E-ACC8-AE775B9DB7B4}"/>
              </a:ext>
            </a:extLst>
          </p:cNvPr>
          <p:cNvSpPr>
            <a:spLocks noGrp="1"/>
          </p:cNvSpPr>
          <p:nvPr>
            <p:ph type="pic" sz="quarter" idx="11" hasCustomPrompt="1"/>
          </p:nvPr>
        </p:nvSpPr>
        <p:spPr bwMode="gray">
          <a:xfrm>
            <a:off x="6857994" y="0"/>
            <a:ext cx="5334006"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9" name="Title 1"/>
          <p:cNvSpPr>
            <a:spLocks noGrp="1"/>
          </p:cNvSpPr>
          <p:nvPr>
            <p:ph type="title" hasCustomPrompt="1"/>
          </p:nvPr>
        </p:nvSpPr>
        <p:spPr>
          <a:xfrm>
            <a:off x="584200" y="2487336"/>
            <a:ext cx="5510213" cy="1046440"/>
          </a:xfrm>
          <a:noFill/>
        </p:spPr>
        <p:txBody>
          <a:bodyPr wrap="square" lIns="0" tIns="0" rIns="0" bIns="0" anchor="b" anchorCtr="0">
            <a:spAutoFit/>
          </a:bodyPr>
          <a:lstStyle>
            <a:lvl1pPr>
              <a:defRPr sz="34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0213"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a:extLst>
              <a:ext uri="{FF2B5EF4-FFF2-40B4-BE49-F238E27FC236}">
                <a16:creationId xmlns:a16="http://schemas.microsoft.com/office/drawing/2014/main" id="{CCEF9816-E4E3-3E43-A0E6-62AA2BBAC2F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200" y="585787"/>
            <a:ext cx="1227766" cy="292609"/>
          </a:xfrm>
          <a:prstGeom prst="rect">
            <a:avLst/>
          </a:prstGeom>
        </p:spPr>
      </p:pic>
    </p:spTree>
    <p:extLst>
      <p:ext uri="{BB962C8B-B14F-4D97-AF65-F5344CB8AC3E}">
        <p14:creationId xmlns:p14="http://schemas.microsoft.com/office/powerpoint/2010/main" val="326046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3839">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ckup Slide with Picture">
    <p:spTree>
      <p:nvGrpSpPr>
        <p:cNvPr id="1" name=""/>
        <p:cNvGrpSpPr/>
        <p:nvPr/>
      </p:nvGrpSpPr>
      <p:grpSpPr>
        <a:xfrm>
          <a:off x="0" y="0"/>
          <a:ext cx="0" cy="0"/>
          <a:chOff x="0" y="0"/>
          <a:chExt cx="0" cy="0"/>
        </a:xfrm>
      </p:grpSpPr>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4582D644-6452-D04E-ACC8-AE775B9DB7B4}"/>
              </a:ext>
            </a:extLst>
          </p:cNvPr>
          <p:cNvSpPr>
            <a:spLocks noGrp="1"/>
          </p:cNvSpPr>
          <p:nvPr>
            <p:ph type="pic" sz="quarter" idx="11" hasCustomPrompt="1"/>
          </p:nvPr>
        </p:nvSpPr>
        <p:spPr bwMode="gray">
          <a:xfrm>
            <a:off x="6857994" y="0"/>
            <a:ext cx="5334006"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pic>
        <p:nvPicPr>
          <p:cNvPr id="7" name="Picture 6">
            <a:extLst>
              <a:ext uri="{FF2B5EF4-FFF2-40B4-BE49-F238E27FC236}">
                <a16:creationId xmlns:a16="http://schemas.microsoft.com/office/drawing/2014/main" id="{CCEF9816-E4E3-3E43-A0E6-62AA2BBAC2F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200" y="585787"/>
            <a:ext cx="1227766" cy="292609"/>
          </a:xfrm>
          <a:prstGeom prst="rect">
            <a:avLst/>
          </a:prstGeom>
        </p:spPr>
      </p:pic>
    </p:spTree>
    <p:extLst>
      <p:ext uri="{BB962C8B-B14F-4D97-AF65-F5344CB8AC3E}">
        <p14:creationId xmlns:p14="http://schemas.microsoft.com/office/powerpoint/2010/main" val="1611452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3839">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t"/>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2111"/>
            <a:ext cx="11018838" cy="4836927"/>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9362017"/>
      </p:ext>
    </p:extLst>
  </p:cSld>
  <p:clrMapOvr>
    <a:masterClrMapping/>
  </p:clrMapOvr>
  <p:transition>
    <p:fade/>
  </p:transition>
  <p:extLst>
    <p:ext uri="{DCECCB84-F9BA-43D5-87BE-67443E8EF086}">
      <p15:sldGuideLst xmlns:p15="http://schemas.microsoft.com/office/powerpoint/2012/main">
        <p15:guide id="5" orient="horz" pos="905">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chor="t"/>
          <a:lstStyle/>
          <a:p>
            <a:r>
              <a:rPr lang="en-US"/>
              <a:t>Click to edit Master title style</a:t>
            </a:r>
          </a:p>
        </p:txBody>
      </p:sp>
      <p:sp>
        <p:nvSpPr>
          <p:cNvPr id="4" name="Text Placeholder 3"/>
          <p:cNvSpPr>
            <a:spLocks noGrp="1"/>
          </p:cNvSpPr>
          <p:nvPr>
            <p:ph type="body" sz="quarter" idx="10"/>
          </p:nvPr>
        </p:nvSpPr>
        <p:spPr>
          <a:xfrm>
            <a:off x="586390" y="1434370"/>
            <a:ext cx="1101852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4160605"/>
      </p:ext>
    </p:extLst>
  </p:cSld>
  <p:clrMapOvr>
    <a:masterClrMapping/>
  </p:clrMapOvr>
  <p:transition>
    <p:fade/>
  </p:transition>
  <p:extLst>
    <p:ext uri="{DCECCB84-F9BA-43D5-87BE-67443E8EF086}">
      <p15:sldGuideLst xmlns:p15="http://schemas.microsoft.com/office/powerpoint/2012/main">
        <p15:guide id="2" orient="horz" pos="903">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t"/>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1110"/>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1110"/>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743974"/>
      </p:ext>
    </p:extLst>
  </p:cSld>
  <p:clrMapOvr>
    <a:masterClrMapping/>
  </p:clrMapOvr>
  <p:transition>
    <p:fade/>
  </p:transition>
  <p:extLst>
    <p:ext uri="{DCECCB84-F9BA-43D5-87BE-67443E8EF086}">
      <p15:sldGuideLst xmlns:p15="http://schemas.microsoft.com/office/powerpoint/2012/main">
        <p15:guide id="3" orient="horz" pos="903">
          <p15:clr>
            <a:srgbClr val="5ACBF0"/>
          </p15:clr>
        </p15:guide>
        <p15:guide id="4" pos="3659">
          <p15:clr>
            <a:srgbClr val="5ACBF0"/>
          </p15:clr>
        </p15:guide>
        <p15:guide id="5" pos="402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9D8600-6232-EB42-9B16-FE5606C929F1}"/>
              </a:ext>
            </a:extLst>
          </p:cNvPr>
          <p:cNvSpPr>
            <a:spLocks noGrp="1"/>
          </p:cNvSpPr>
          <p:nvPr>
            <p:ph type="title"/>
          </p:nvPr>
        </p:nvSpPr>
        <p:spPr>
          <a:xfrm>
            <a:off x="588263" y="591790"/>
            <a:ext cx="11018520" cy="430887"/>
          </a:xfrm>
        </p:spPr>
        <p:txBody>
          <a:bodyPr anchor="t"/>
          <a:lstStyle/>
          <a:p>
            <a:r>
              <a:rPr lang="en-US"/>
              <a:t>Click to edit Master title style</a:t>
            </a:r>
          </a:p>
        </p:txBody>
      </p:sp>
      <p:sp>
        <p:nvSpPr>
          <p:cNvPr id="5" name="Text Placeholder 3">
            <a:extLst>
              <a:ext uri="{FF2B5EF4-FFF2-40B4-BE49-F238E27FC236}">
                <a16:creationId xmlns:a16="http://schemas.microsoft.com/office/drawing/2014/main" id="{92710BA9-0DC0-4BFB-82CF-4F93C55DEFA1}"/>
              </a:ext>
            </a:extLst>
          </p:cNvPr>
          <p:cNvSpPr>
            <a:spLocks noGrp="1"/>
          </p:cNvSpPr>
          <p:nvPr>
            <p:ph type="body" sz="quarter" idx="12"/>
          </p:nvPr>
        </p:nvSpPr>
        <p:spPr>
          <a:xfrm>
            <a:off x="586390" y="1434370"/>
            <a:ext cx="520989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85F674C-7305-447F-8F35-DBBE344126BD}"/>
              </a:ext>
            </a:extLst>
          </p:cNvPr>
          <p:cNvSpPr>
            <a:spLocks noGrp="1"/>
          </p:cNvSpPr>
          <p:nvPr>
            <p:ph type="body" sz="quarter" idx="13"/>
          </p:nvPr>
        </p:nvSpPr>
        <p:spPr>
          <a:xfrm>
            <a:off x="6395720" y="1434370"/>
            <a:ext cx="520989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4519031"/>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guide id="4" pos="3659">
          <p15:clr>
            <a:srgbClr val="5ACBF0"/>
          </p15:clr>
        </p15:guide>
        <p15:guide id="5" pos="4021">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lstStyle/>
          <a:p>
            <a:r>
              <a:rPr lang="en-US"/>
              <a:t>Click to edit Master title style</a:t>
            </a:r>
          </a:p>
        </p:txBody>
      </p:sp>
    </p:spTree>
    <p:extLst>
      <p:ext uri="{BB962C8B-B14F-4D97-AF65-F5344CB8AC3E}">
        <p14:creationId xmlns:p14="http://schemas.microsoft.com/office/powerpoint/2010/main" val="16335327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t"/>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2111"/>
            <a:ext cx="11018838" cy="4836927"/>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EF962EFD-9AB4-11B0-3B4A-7D7D8AEAF64B}"/>
              </a:ext>
            </a:extLst>
          </p:cNvPr>
          <p:cNvSpPr txBox="1"/>
          <p:nvPr userDrawn="1"/>
        </p:nvSpPr>
        <p:spPr>
          <a:xfrm>
            <a:off x="443026" y="6530954"/>
            <a:ext cx="11611228" cy="236748"/>
          </a:xfrm>
          <a:prstGeom prst="rect">
            <a:avLst/>
          </a:prstGeom>
          <a:noFill/>
        </p:spPr>
        <p:txBody>
          <a:bodyPr wrap="square" lIns="0" tIns="41029" rIns="0" bIns="41029"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Calibri" panose="020F0502020204030204" pitchFamily="34" charset="0"/>
                <a:ea typeface="+mn-ea"/>
                <a:cs typeface="Arial" panose="020B0604020202020204" pitchFamily="34" charset="0"/>
              </a:rPr>
              <a:t>|</a:t>
            </a:r>
            <a:r>
              <a:rPr lang="en-US" sz="1000" b="0" i="1" u="none" strike="noStrike" kern="1200" baseline="0" dirty="0">
                <a:solidFill>
                  <a:schemeClr val="tx1"/>
                </a:solidFill>
                <a:latin typeface="Calibri" panose="020F0502020204030204" pitchFamily="34" charset="0"/>
                <a:ea typeface="+mn-ea"/>
                <a:cs typeface="Arial" panose="020B0604020202020204" pitchFamily="34" charset="0"/>
              </a:rPr>
              <a:t> Lit Silicon: A Case Where Thermal Imbalance Couples Concurrent Execution in Multiple GPUs</a:t>
            </a:r>
            <a:r>
              <a:rPr lang="en-US" sz="1000" b="0" i="0" u="none" strike="noStrike" kern="1200" baseline="0" dirty="0">
                <a:solidFill>
                  <a:schemeClr val="tx1"/>
                </a:solidFill>
                <a:latin typeface="Calibri" panose="020F0502020204030204" pitchFamily="34" charset="0"/>
                <a:ea typeface="+mn-ea"/>
                <a:cs typeface="Arial" panose="020B0604020202020204" pitchFamily="34" charset="0"/>
              </a:rPr>
              <a:t>| </a:t>
            </a:r>
            <a:r>
              <a:rPr lang="en-US" sz="1000" b="0" i="1" u="none" strike="noStrike" kern="1200" baseline="0" dirty="0">
                <a:solidFill>
                  <a:schemeClr val="tx1"/>
                </a:solidFill>
                <a:latin typeface="Calibri" panose="020F0502020204030204" pitchFamily="34" charset="0"/>
                <a:ea typeface="+mn-ea"/>
                <a:cs typeface="Arial" panose="020B0604020202020204" pitchFamily="34" charset="0"/>
              </a:rPr>
              <a:t>ISCA 2026</a:t>
            </a:r>
            <a:r>
              <a:rPr lang="en-US" sz="1000" b="0" i="0" u="none" strike="noStrike" kern="1200" baseline="0" dirty="0">
                <a:solidFill>
                  <a:schemeClr val="tx1"/>
                </a:solidFill>
                <a:latin typeface="Calibri" panose="020F0502020204030204" pitchFamily="34" charset="0"/>
                <a:ea typeface="+mn-ea"/>
                <a:cs typeface="Arial" panose="020B0604020202020204" pitchFamily="34" charset="0"/>
              </a:rPr>
              <a:t> |</a:t>
            </a:r>
            <a:endParaRPr lang="en-US" altLang="en-US" sz="1000" i="0" dirty="0"/>
          </a:p>
        </p:txBody>
      </p:sp>
      <p:pic>
        <p:nvPicPr>
          <p:cNvPr id="9" name="Graphic 8">
            <a:extLst>
              <a:ext uri="{FF2B5EF4-FFF2-40B4-BE49-F238E27FC236}">
                <a16:creationId xmlns:a16="http://schemas.microsoft.com/office/drawing/2014/main" id="{6A630933-A453-62C7-7C2F-9B2F328E4E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90909" y="6368230"/>
            <a:ext cx="399472" cy="399472"/>
          </a:xfrm>
          <a:prstGeom prst="rect">
            <a:avLst/>
          </a:prstGeom>
        </p:spPr>
      </p:pic>
    </p:spTree>
    <p:extLst>
      <p:ext uri="{BB962C8B-B14F-4D97-AF65-F5344CB8AC3E}">
        <p14:creationId xmlns:p14="http://schemas.microsoft.com/office/powerpoint/2010/main" val="3232991965"/>
      </p:ext>
    </p:extLst>
  </p:cSld>
  <p:clrMapOvr>
    <a:masterClrMapping/>
  </p:clrMapOvr>
  <p:transition>
    <p:fade/>
  </p:transition>
  <p:extLst>
    <p:ext uri="{DCECCB84-F9BA-43D5-87BE-67443E8EF086}">
      <p15:sldGuideLst xmlns:p15="http://schemas.microsoft.com/office/powerpoint/2012/main">
        <p15:guide id="5" orient="horz" pos="905" userDrawn="1">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mall title - half p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1C41AE-0083-2A44-9A00-206CEB625E13}"/>
              </a:ext>
            </a:extLst>
          </p:cNvPr>
          <p:cNvSpPr>
            <a:spLocks noGrp="1"/>
          </p:cNvSpPr>
          <p:nvPr>
            <p:ph type="title"/>
          </p:nvPr>
        </p:nvSpPr>
        <p:spPr>
          <a:xfrm>
            <a:off x="588263" y="3182778"/>
            <a:ext cx="11018520" cy="492443"/>
          </a:xfrm>
        </p:spPr>
        <p:txBody>
          <a:bodyPr/>
          <a:lstStyle>
            <a:lvl1pPr algn="ctr">
              <a:defRPr sz="3200"/>
            </a:lvl1pPr>
          </a:lstStyle>
          <a:p>
            <a:r>
              <a:rPr lang="en-US"/>
              <a:t>Click to edit Master title style</a:t>
            </a:r>
          </a:p>
        </p:txBody>
      </p:sp>
    </p:spTree>
    <p:extLst>
      <p:ext uri="{BB962C8B-B14F-4D97-AF65-F5344CB8AC3E}">
        <p14:creationId xmlns:p14="http://schemas.microsoft.com/office/powerpoint/2010/main" val="15544753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8">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1992">
          <p15:clr>
            <a:srgbClr val="5ACBF0"/>
          </p15:clr>
        </p15:guide>
        <p15:guide id="29" orient="horz" pos="2328">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D20C4-3302-EB45-B6C3-8D7D3B54A5DD}"/>
              </a:ext>
            </a:extLst>
          </p:cNvPr>
          <p:cNvSpPr>
            <a:spLocks noGrp="1"/>
          </p:cNvSpPr>
          <p:nvPr>
            <p:ph type="title"/>
          </p:nvPr>
        </p:nvSpPr>
        <p:spPr/>
        <p:txBody>
          <a:bodyPr/>
          <a:lstStyle/>
          <a:p>
            <a:r>
              <a:rPr lang="en-US"/>
              <a:t>Click to edit Master title style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1060B0B7-8257-AF44-8E50-C5EF88BB3828}"/>
              </a:ext>
            </a:extLst>
          </p:cNvPr>
          <p:cNvSpPr>
            <a:spLocks noGrp="1"/>
          </p:cNvSpPr>
          <p:nvPr>
            <p:ph type="pic" sz="quarter" idx="11" hasCustomPrompt="1"/>
          </p:nvPr>
        </p:nvSpPr>
        <p:spPr bwMode="gray">
          <a:xfrm>
            <a:off x="588263"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4CAA7D2A-D3F3-C443-BEAB-AE463EB6977E}"/>
              </a:ext>
            </a:extLst>
          </p:cNvPr>
          <p:cNvSpPr>
            <a:spLocks noGrp="1"/>
          </p:cNvSpPr>
          <p:nvPr>
            <p:ph type="pic" sz="quarter" idx="12" hasCustomPrompt="1"/>
          </p:nvPr>
        </p:nvSpPr>
        <p:spPr bwMode="gray">
          <a:xfrm>
            <a:off x="159974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5606696E-F9FD-7A41-B239-56C925CA5E14}"/>
              </a:ext>
            </a:extLst>
          </p:cNvPr>
          <p:cNvSpPr>
            <a:spLocks noGrp="1"/>
          </p:cNvSpPr>
          <p:nvPr>
            <p:ph type="pic" sz="quarter" idx="13" hasCustomPrompt="1"/>
          </p:nvPr>
        </p:nvSpPr>
        <p:spPr bwMode="gray">
          <a:xfrm>
            <a:off x="2611231"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267BFD11-A5C7-534B-95DE-708BA59C3464}"/>
              </a:ext>
            </a:extLst>
          </p:cNvPr>
          <p:cNvSpPr>
            <a:spLocks noGrp="1"/>
          </p:cNvSpPr>
          <p:nvPr>
            <p:ph type="pic" sz="quarter" idx="14" hasCustomPrompt="1"/>
          </p:nvPr>
        </p:nvSpPr>
        <p:spPr bwMode="gray">
          <a:xfrm>
            <a:off x="3622715"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4A2493A-DA9A-774E-B698-381E87F30236}"/>
              </a:ext>
            </a:extLst>
          </p:cNvPr>
          <p:cNvSpPr>
            <a:spLocks noGrp="1"/>
          </p:cNvSpPr>
          <p:nvPr>
            <p:ph type="pic" sz="quarter" idx="15" hasCustomPrompt="1"/>
          </p:nvPr>
        </p:nvSpPr>
        <p:spPr bwMode="gray">
          <a:xfrm>
            <a:off x="4634199"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8" name="Picture Placeholder" descr="This photo is a 'placeholder' only. Drag or drop your photo here, or click and tap the center to insert a photo.">
            <a:extLst>
              <a:ext uri="{FF2B5EF4-FFF2-40B4-BE49-F238E27FC236}">
                <a16:creationId xmlns:a16="http://schemas.microsoft.com/office/drawing/2014/main" id="{29F155F2-1A5E-D049-B799-7F265508271D}"/>
              </a:ext>
            </a:extLst>
          </p:cNvPr>
          <p:cNvSpPr>
            <a:spLocks noGrp="1"/>
          </p:cNvSpPr>
          <p:nvPr>
            <p:ph type="pic" sz="quarter" idx="16" hasCustomPrompt="1"/>
          </p:nvPr>
        </p:nvSpPr>
        <p:spPr bwMode="gray">
          <a:xfrm>
            <a:off x="5645683"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39D300ED-46DE-8D44-B42F-D72A4BD1D05B}"/>
              </a:ext>
            </a:extLst>
          </p:cNvPr>
          <p:cNvSpPr>
            <a:spLocks noGrp="1"/>
          </p:cNvSpPr>
          <p:nvPr>
            <p:ph type="pic" sz="quarter" idx="17" hasCustomPrompt="1"/>
          </p:nvPr>
        </p:nvSpPr>
        <p:spPr bwMode="gray">
          <a:xfrm>
            <a:off x="665716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D59F3EBB-786F-7A42-B92F-72211CA921FC}"/>
              </a:ext>
            </a:extLst>
          </p:cNvPr>
          <p:cNvSpPr>
            <a:spLocks noGrp="1"/>
          </p:cNvSpPr>
          <p:nvPr>
            <p:ph type="pic" sz="quarter" idx="18" hasCustomPrompt="1"/>
          </p:nvPr>
        </p:nvSpPr>
        <p:spPr bwMode="gray">
          <a:xfrm>
            <a:off x="7668651"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EBA676D0-34EC-3646-AC3D-071EB3DD9D6C}"/>
              </a:ext>
            </a:extLst>
          </p:cNvPr>
          <p:cNvSpPr>
            <a:spLocks noGrp="1"/>
          </p:cNvSpPr>
          <p:nvPr>
            <p:ph type="pic" sz="quarter" idx="19" hasCustomPrompt="1"/>
          </p:nvPr>
        </p:nvSpPr>
        <p:spPr bwMode="gray">
          <a:xfrm>
            <a:off x="8680135"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1ADFD9C1-E635-1B46-BC21-4D5D3069E75B}"/>
              </a:ext>
            </a:extLst>
          </p:cNvPr>
          <p:cNvSpPr>
            <a:spLocks noGrp="1"/>
          </p:cNvSpPr>
          <p:nvPr>
            <p:ph type="pic" sz="quarter" idx="20" hasCustomPrompt="1"/>
          </p:nvPr>
        </p:nvSpPr>
        <p:spPr bwMode="gray">
          <a:xfrm>
            <a:off x="9691619"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3CF35C45-D347-D645-8CD2-6E3D2088C4CC}"/>
              </a:ext>
            </a:extLst>
          </p:cNvPr>
          <p:cNvSpPr>
            <a:spLocks noGrp="1"/>
          </p:cNvSpPr>
          <p:nvPr>
            <p:ph type="pic" sz="quarter" idx="21" hasCustomPrompt="1"/>
          </p:nvPr>
        </p:nvSpPr>
        <p:spPr bwMode="gray">
          <a:xfrm>
            <a:off x="10703107" y="150800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19475B80-6F15-0744-AB11-132AC7CF9AF6}"/>
              </a:ext>
            </a:extLst>
          </p:cNvPr>
          <p:cNvSpPr>
            <a:spLocks noGrp="1"/>
          </p:cNvSpPr>
          <p:nvPr>
            <p:ph type="pic" sz="quarter" idx="22" hasCustomPrompt="1"/>
          </p:nvPr>
        </p:nvSpPr>
        <p:spPr bwMode="gray">
          <a:xfrm>
            <a:off x="588263"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2E65AC22-FEB4-6245-8825-006D3BD5EEC0}"/>
              </a:ext>
            </a:extLst>
          </p:cNvPr>
          <p:cNvSpPr>
            <a:spLocks noGrp="1"/>
          </p:cNvSpPr>
          <p:nvPr>
            <p:ph type="pic" sz="quarter" idx="23" hasCustomPrompt="1"/>
          </p:nvPr>
        </p:nvSpPr>
        <p:spPr bwMode="gray">
          <a:xfrm>
            <a:off x="159974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2CA5DEB6-0C05-E64B-93D0-2DC0A025A090}"/>
              </a:ext>
            </a:extLst>
          </p:cNvPr>
          <p:cNvSpPr>
            <a:spLocks noGrp="1"/>
          </p:cNvSpPr>
          <p:nvPr>
            <p:ph type="pic" sz="quarter" idx="24" hasCustomPrompt="1"/>
          </p:nvPr>
        </p:nvSpPr>
        <p:spPr bwMode="gray">
          <a:xfrm>
            <a:off x="2611231"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3E846680-CCD1-9948-9632-5B8197B7DFFC}"/>
              </a:ext>
            </a:extLst>
          </p:cNvPr>
          <p:cNvSpPr>
            <a:spLocks noGrp="1"/>
          </p:cNvSpPr>
          <p:nvPr>
            <p:ph type="pic" sz="quarter" idx="25" hasCustomPrompt="1"/>
          </p:nvPr>
        </p:nvSpPr>
        <p:spPr bwMode="gray">
          <a:xfrm>
            <a:off x="3622715"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E079D992-3FCF-A34A-88A0-8A2A68C972E0}"/>
              </a:ext>
            </a:extLst>
          </p:cNvPr>
          <p:cNvSpPr>
            <a:spLocks noGrp="1"/>
          </p:cNvSpPr>
          <p:nvPr>
            <p:ph type="pic" sz="quarter" idx="26" hasCustomPrompt="1"/>
          </p:nvPr>
        </p:nvSpPr>
        <p:spPr bwMode="gray">
          <a:xfrm>
            <a:off x="4634199"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2996246-3D80-2E4F-B8C7-B5C201E6038B}"/>
              </a:ext>
            </a:extLst>
          </p:cNvPr>
          <p:cNvSpPr>
            <a:spLocks noGrp="1"/>
          </p:cNvSpPr>
          <p:nvPr>
            <p:ph type="pic" sz="quarter" idx="27" hasCustomPrompt="1"/>
          </p:nvPr>
        </p:nvSpPr>
        <p:spPr bwMode="gray">
          <a:xfrm>
            <a:off x="5645683"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5B08E9CE-2FBC-A34F-A25C-316E2F2AFB58}"/>
              </a:ext>
            </a:extLst>
          </p:cNvPr>
          <p:cNvSpPr>
            <a:spLocks noGrp="1"/>
          </p:cNvSpPr>
          <p:nvPr>
            <p:ph type="pic" sz="quarter" idx="28" hasCustomPrompt="1"/>
          </p:nvPr>
        </p:nvSpPr>
        <p:spPr bwMode="gray">
          <a:xfrm>
            <a:off x="665716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1" name="Picture Placeholder" descr="This photo is a 'placeholder' only. Drag or drop your photo here, or click and tap the center to insert a photo.">
            <a:extLst>
              <a:ext uri="{FF2B5EF4-FFF2-40B4-BE49-F238E27FC236}">
                <a16:creationId xmlns:a16="http://schemas.microsoft.com/office/drawing/2014/main" id="{FDB30B13-3B8F-8940-A799-8867F379BBFF}"/>
              </a:ext>
            </a:extLst>
          </p:cNvPr>
          <p:cNvSpPr>
            <a:spLocks noGrp="1"/>
          </p:cNvSpPr>
          <p:nvPr>
            <p:ph type="pic" sz="quarter" idx="29" hasCustomPrompt="1"/>
          </p:nvPr>
        </p:nvSpPr>
        <p:spPr bwMode="gray">
          <a:xfrm>
            <a:off x="7668651"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2" name="Picture Placeholder" descr="This photo is a 'placeholder' only. Drag or drop your photo here, or click and tap the center to insert a photo.">
            <a:extLst>
              <a:ext uri="{FF2B5EF4-FFF2-40B4-BE49-F238E27FC236}">
                <a16:creationId xmlns:a16="http://schemas.microsoft.com/office/drawing/2014/main" id="{EC27ED1D-2D58-0F4E-AF78-B5F5237C75C8}"/>
              </a:ext>
            </a:extLst>
          </p:cNvPr>
          <p:cNvSpPr>
            <a:spLocks noGrp="1"/>
          </p:cNvSpPr>
          <p:nvPr>
            <p:ph type="pic" sz="quarter" idx="30" hasCustomPrompt="1"/>
          </p:nvPr>
        </p:nvSpPr>
        <p:spPr bwMode="gray">
          <a:xfrm>
            <a:off x="8680135"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3" name="Picture Placeholder" descr="This photo is a 'placeholder' only. Drag or drop your photo here, or click and tap the center to insert a photo.">
            <a:extLst>
              <a:ext uri="{FF2B5EF4-FFF2-40B4-BE49-F238E27FC236}">
                <a16:creationId xmlns:a16="http://schemas.microsoft.com/office/drawing/2014/main" id="{74EBE182-B741-BC49-B664-B0A622BFEA17}"/>
              </a:ext>
            </a:extLst>
          </p:cNvPr>
          <p:cNvSpPr>
            <a:spLocks noGrp="1"/>
          </p:cNvSpPr>
          <p:nvPr>
            <p:ph type="pic" sz="quarter" idx="31" hasCustomPrompt="1"/>
          </p:nvPr>
        </p:nvSpPr>
        <p:spPr bwMode="gray">
          <a:xfrm>
            <a:off x="9691619"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24" name="Picture Placeholder" descr="This photo is a 'placeholder' only. Drag or drop your photo here, or click and tap the center to insert a photo.">
            <a:extLst>
              <a:ext uri="{FF2B5EF4-FFF2-40B4-BE49-F238E27FC236}">
                <a16:creationId xmlns:a16="http://schemas.microsoft.com/office/drawing/2014/main" id="{216A9CF0-7A7F-AE48-971A-01E1283DC04D}"/>
              </a:ext>
            </a:extLst>
          </p:cNvPr>
          <p:cNvSpPr>
            <a:spLocks noGrp="1"/>
          </p:cNvSpPr>
          <p:nvPr>
            <p:ph type="pic" sz="quarter" idx="32" hasCustomPrompt="1"/>
          </p:nvPr>
        </p:nvSpPr>
        <p:spPr bwMode="gray">
          <a:xfrm>
            <a:off x="10703107" y="246191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7" name="Picture Placeholder" descr="This photo is a 'placeholder' only. Drag or drop your photo here, or click and tap the center to insert a photo.">
            <a:extLst>
              <a:ext uri="{FF2B5EF4-FFF2-40B4-BE49-F238E27FC236}">
                <a16:creationId xmlns:a16="http://schemas.microsoft.com/office/drawing/2014/main" id="{EE48212A-DC2D-8A4E-948F-CED552226B35}"/>
              </a:ext>
            </a:extLst>
          </p:cNvPr>
          <p:cNvSpPr>
            <a:spLocks noGrp="1"/>
          </p:cNvSpPr>
          <p:nvPr>
            <p:ph type="pic" sz="quarter" idx="33" hasCustomPrompt="1"/>
          </p:nvPr>
        </p:nvSpPr>
        <p:spPr bwMode="gray">
          <a:xfrm>
            <a:off x="588263"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8" name="Picture Placeholder" descr="This photo is a 'placeholder' only. Drag or drop your photo here, or click and tap the center to insert a photo.">
            <a:extLst>
              <a:ext uri="{FF2B5EF4-FFF2-40B4-BE49-F238E27FC236}">
                <a16:creationId xmlns:a16="http://schemas.microsoft.com/office/drawing/2014/main" id="{2A7EC4B1-AFA8-B84C-9D6B-CFC26A347773}"/>
              </a:ext>
            </a:extLst>
          </p:cNvPr>
          <p:cNvSpPr>
            <a:spLocks noGrp="1"/>
          </p:cNvSpPr>
          <p:nvPr>
            <p:ph type="pic" sz="quarter" idx="34" hasCustomPrompt="1"/>
          </p:nvPr>
        </p:nvSpPr>
        <p:spPr bwMode="gray">
          <a:xfrm>
            <a:off x="159974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49" name="Picture Placeholder" descr="This photo is a 'placeholder' only. Drag or drop your photo here, or click and tap the center to insert a photo.">
            <a:extLst>
              <a:ext uri="{FF2B5EF4-FFF2-40B4-BE49-F238E27FC236}">
                <a16:creationId xmlns:a16="http://schemas.microsoft.com/office/drawing/2014/main" id="{3D41B8F6-CB16-8A47-93D6-22C9BD6E792E}"/>
              </a:ext>
            </a:extLst>
          </p:cNvPr>
          <p:cNvSpPr>
            <a:spLocks noGrp="1"/>
          </p:cNvSpPr>
          <p:nvPr>
            <p:ph type="pic" sz="quarter" idx="35" hasCustomPrompt="1"/>
          </p:nvPr>
        </p:nvSpPr>
        <p:spPr bwMode="gray">
          <a:xfrm>
            <a:off x="2611231"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0" name="Picture Placeholder" descr="This photo is a 'placeholder' only. Drag or drop your photo here, or click and tap the center to insert a photo.">
            <a:extLst>
              <a:ext uri="{FF2B5EF4-FFF2-40B4-BE49-F238E27FC236}">
                <a16:creationId xmlns:a16="http://schemas.microsoft.com/office/drawing/2014/main" id="{9F647A9E-3E39-5245-986A-31E2F83C941F}"/>
              </a:ext>
            </a:extLst>
          </p:cNvPr>
          <p:cNvSpPr>
            <a:spLocks noGrp="1"/>
          </p:cNvSpPr>
          <p:nvPr>
            <p:ph type="pic" sz="quarter" idx="36" hasCustomPrompt="1"/>
          </p:nvPr>
        </p:nvSpPr>
        <p:spPr bwMode="gray">
          <a:xfrm>
            <a:off x="3622715"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1" name="Picture Placeholder" descr="This photo is a 'placeholder' only. Drag or drop your photo here, or click and tap the center to insert a photo.">
            <a:extLst>
              <a:ext uri="{FF2B5EF4-FFF2-40B4-BE49-F238E27FC236}">
                <a16:creationId xmlns:a16="http://schemas.microsoft.com/office/drawing/2014/main" id="{C943DD5E-95E4-004B-A652-3964101490F7}"/>
              </a:ext>
            </a:extLst>
          </p:cNvPr>
          <p:cNvSpPr>
            <a:spLocks noGrp="1"/>
          </p:cNvSpPr>
          <p:nvPr>
            <p:ph type="pic" sz="quarter" idx="37" hasCustomPrompt="1"/>
          </p:nvPr>
        </p:nvSpPr>
        <p:spPr bwMode="gray">
          <a:xfrm>
            <a:off x="4634199"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2" name="Picture Placeholder" descr="This photo is a 'placeholder' only. Drag or drop your photo here, or click and tap the center to insert a photo.">
            <a:extLst>
              <a:ext uri="{FF2B5EF4-FFF2-40B4-BE49-F238E27FC236}">
                <a16:creationId xmlns:a16="http://schemas.microsoft.com/office/drawing/2014/main" id="{7324A395-E051-B041-98A7-F038983D90B3}"/>
              </a:ext>
            </a:extLst>
          </p:cNvPr>
          <p:cNvSpPr>
            <a:spLocks noGrp="1"/>
          </p:cNvSpPr>
          <p:nvPr>
            <p:ph type="pic" sz="quarter" idx="38" hasCustomPrompt="1"/>
          </p:nvPr>
        </p:nvSpPr>
        <p:spPr bwMode="gray">
          <a:xfrm>
            <a:off x="5645683"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3" name="Picture Placeholder" descr="This photo is a 'placeholder' only. Drag or drop your photo here, or click and tap the center to insert a photo.">
            <a:extLst>
              <a:ext uri="{FF2B5EF4-FFF2-40B4-BE49-F238E27FC236}">
                <a16:creationId xmlns:a16="http://schemas.microsoft.com/office/drawing/2014/main" id="{5D8EB23B-20D2-E04A-8B4F-F25763669F4C}"/>
              </a:ext>
            </a:extLst>
          </p:cNvPr>
          <p:cNvSpPr>
            <a:spLocks noGrp="1"/>
          </p:cNvSpPr>
          <p:nvPr>
            <p:ph type="pic" sz="quarter" idx="39" hasCustomPrompt="1"/>
          </p:nvPr>
        </p:nvSpPr>
        <p:spPr bwMode="gray">
          <a:xfrm>
            <a:off x="665716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4" name="Picture Placeholder" descr="This photo is a 'placeholder' only. Drag or drop your photo here, or click and tap the center to insert a photo.">
            <a:extLst>
              <a:ext uri="{FF2B5EF4-FFF2-40B4-BE49-F238E27FC236}">
                <a16:creationId xmlns:a16="http://schemas.microsoft.com/office/drawing/2014/main" id="{9176A914-34CF-6A48-A1B5-7978B2CF9C71}"/>
              </a:ext>
            </a:extLst>
          </p:cNvPr>
          <p:cNvSpPr>
            <a:spLocks noGrp="1"/>
          </p:cNvSpPr>
          <p:nvPr>
            <p:ph type="pic" sz="quarter" idx="40" hasCustomPrompt="1"/>
          </p:nvPr>
        </p:nvSpPr>
        <p:spPr bwMode="gray">
          <a:xfrm>
            <a:off x="7668651"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5" name="Picture Placeholder" descr="This photo is a 'placeholder' only. Drag or drop your photo here, or click and tap the center to insert a photo.">
            <a:extLst>
              <a:ext uri="{FF2B5EF4-FFF2-40B4-BE49-F238E27FC236}">
                <a16:creationId xmlns:a16="http://schemas.microsoft.com/office/drawing/2014/main" id="{DC220427-E17B-B24E-AB8E-2626C72238E1}"/>
              </a:ext>
            </a:extLst>
          </p:cNvPr>
          <p:cNvSpPr>
            <a:spLocks noGrp="1"/>
          </p:cNvSpPr>
          <p:nvPr>
            <p:ph type="pic" sz="quarter" idx="41" hasCustomPrompt="1"/>
          </p:nvPr>
        </p:nvSpPr>
        <p:spPr bwMode="gray">
          <a:xfrm>
            <a:off x="8680135"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6" name="Picture Placeholder" descr="This photo is a 'placeholder' only. Drag or drop your photo here, or click and tap the center to insert a photo.">
            <a:extLst>
              <a:ext uri="{FF2B5EF4-FFF2-40B4-BE49-F238E27FC236}">
                <a16:creationId xmlns:a16="http://schemas.microsoft.com/office/drawing/2014/main" id="{256B660E-74F0-6749-933B-EBBB3DC15E3C}"/>
              </a:ext>
            </a:extLst>
          </p:cNvPr>
          <p:cNvSpPr>
            <a:spLocks noGrp="1"/>
          </p:cNvSpPr>
          <p:nvPr>
            <p:ph type="pic" sz="quarter" idx="42" hasCustomPrompt="1"/>
          </p:nvPr>
        </p:nvSpPr>
        <p:spPr bwMode="gray">
          <a:xfrm>
            <a:off x="9691619"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7" name="Picture Placeholder" descr="This photo is a 'placeholder' only. Drag or drop your photo here, or click and tap the center to insert a photo.">
            <a:extLst>
              <a:ext uri="{FF2B5EF4-FFF2-40B4-BE49-F238E27FC236}">
                <a16:creationId xmlns:a16="http://schemas.microsoft.com/office/drawing/2014/main" id="{800E9B2C-54F5-7247-8B0A-8ECF84CB3EC6}"/>
              </a:ext>
            </a:extLst>
          </p:cNvPr>
          <p:cNvSpPr>
            <a:spLocks noGrp="1"/>
          </p:cNvSpPr>
          <p:nvPr>
            <p:ph type="pic" sz="quarter" idx="43" hasCustomPrompt="1"/>
          </p:nvPr>
        </p:nvSpPr>
        <p:spPr bwMode="gray">
          <a:xfrm>
            <a:off x="10703107" y="341582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8" name="Picture Placeholder" descr="This photo is a 'placeholder' only. Drag or drop your photo here, or click and tap the center to insert a photo.">
            <a:extLst>
              <a:ext uri="{FF2B5EF4-FFF2-40B4-BE49-F238E27FC236}">
                <a16:creationId xmlns:a16="http://schemas.microsoft.com/office/drawing/2014/main" id="{01E232AB-8B15-254B-A855-7F8837E250DF}"/>
              </a:ext>
            </a:extLst>
          </p:cNvPr>
          <p:cNvSpPr>
            <a:spLocks noGrp="1"/>
          </p:cNvSpPr>
          <p:nvPr>
            <p:ph type="pic" sz="quarter" idx="44" hasCustomPrompt="1"/>
          </p:nvPr>
        </p:nvSpPr>
        <p:spPr bwMode="gray">
          <a:xfrm>
            <a:off x="588263"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59" name="Picture Placeholder" descr="This photo is a 'placeholder' only. Drag or drop your photo here, or click and tap the center to insert a photo.">
            <a:extLst>
              <a:ext uri="{FF2B5EF4-FFF2-40B4-BE49-F238E27FC236}">
                <a16:creationId xmlns:a16="http://schemas.microsoft.com/office/drawing/2014/main" id="{0A9C15B7-B0C8-6F44-8D00-8A2A4EEBF911}"/>
              </a:ext>
            </a:extLst>
          </p:cNvPr>
          <p:cNvSpPr>
            <a:spLocks noGrp="1"/>
          </p:cNvSpPr>
          <p:nvPr>
            <p:ph type="pic" sz="quarter" idx="45" hasCustomPrompt="1"/>
          </p:nvPr>
        </p:nvSpPr>
        <p:spPr bwMode="gray">
          <a:xfrm>
            <a:off x="159974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0" name="Picture Placeholder" descr="This photo is a 'placeholder' only. Drag or drop your photo here, or click and tap the center to insert a photo.">
            <a:extLst>
              <a:ext uri="{FF2B5EF4-FFF2-40B4-BE49-F238E27FC236}">
                <a16:creationId xmlns:a16="http://schemas.microsoft.com/office/drawing/2014/main" id="{855E00E5-0C32-114B-9C71-A210C35FD8A5}"/>
              </a:ext>
            </a:extLst>
          </p:cNvPr>
          <p:cNvSpPr>
            <a:spLocks noGrp="1"/>
          </p:cNvSpPr>
          <p:nvPr>
            <p:ph type="pic" sz="quarter" idx="46" hasCustomPrompt="1"/>
          </p:nvPr>
        </p:nvSpPr>
        <p:spPr bwMode="gray">
          <a:xfrm>
            <a:off x="2611231"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1" name="Picture Placeholder" descr="This photo is a 'placeholder' only. Drag or drop your photo here, or click and tap the center to insert a photo.">
            <a:extLst>
              <a:ext uri="{FF2B5EF4-FFF2-40B4-BE49-F238E27FC236}">
                <a16:creationId xmlns:a16="http://schemas.microsoft.com/office/drawing/2014/main" id="{53BCE8B7-2363-754D-8DCC-BBD1A812A666}"/>
              </a:ext>
            </a:extLst>
          </p:cNvPr>
          <p:cNvSpPr>
            <a:spLocks noGrp="1"/>
          </p:cNvSpPr>
          <p:nvPr>
            <p:ph type="pic" sz="quarter" idx="47" hasCustomPrompt="1"/>
          </p:nvPr>
        </p:nvSpPr>
        <p:spPr bwMode="gray">
          <a:xfrm>
            <a:off x="3622715"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2" name="Picture Placeholder" descr="This photo is a 'placeholder' only. Drag or drop your photo here, or click and tap the center to insert a photo.">
            <a:extLst>
              <a:ext uri="{FF2B5EF4-FFF2-40B4-BE49-F238E27FC236}">
                <a16:creationId xmlns:a16="http://schemas.microsoft.com/office/drawing/2014/main" id="{3DD5E7E1-6C4A-D24E-B423-731BCB2FED82}"/>
              </a:ext>
            </a:extLst>
          </p:cNvPr>
          <p:cNvSpPr>
            <a:spLocks noGrp="1"/>
          </p:cNvSpPr>
          <p:nvPr>
            <p:ph type="pic" sz="quarter" idx="48" hasCustomPrompt="1"/>
          </p:nvPr>
        </p:nvSpPr>
        <p:spPr bwMode="gray">
          <a:xfrm>
            <a:off x="4634199"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3" name="Picture Placeholder" descr="This photo is a 'placeholder' only. Drag or drop your photo here, or click and tap the center to insert a photo.">
            <a:extLst>
              <a:ext uri="{FF2B5EF4-FFF2-40B4-BE49-F238E27FC236}">
                <a16:creationId xmlns:a16="http://schemas.microsoft.com/office/drawing/2014/main" id="{7994E403-A4F2-D143-8694-FFDDED83B568}"/>
              </a:ext>
            </a:extLst>
          </p:cNvPr>
          <p:cNvSpPr>
            <a:spLocks noGrp="1"/>
          </p:cNvSpPr>
          <p:nvPr>
            <p:ph type="pic" sz="quarter" idx="49" hasCustomPrompt="1"/>
          </p:nvPr>
        </p:nvSpPr>
        <p:spPr bwMode="gray">
          <a:xfrm>
            <a:off x="5645683"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4" name="Picture Placeholder" descr="This photo is a 'placeholder' only. Drag or drop your photo here, or click and tap the center to insert a photo.">
            <a:extLst>
              <a:ext uri="{FF2B5EF4-FFF2-40B4-BE49-F238E27FC236}">
                <a16:creationId xmlns:a16="http://schemas.microsoft.com/office/drawing/2014/main" id="{1DD66CA9-613E-E649-873E-15770AF37966}"/>
              </a:ext>
            </a:extLst>
          </p:cNvPr>
          <p:cNvSpPr>
            <a:spLocks noGrp="1"/>
          </p:cNvSpPr>
          <p:nvPr>
            <p:ph type="pic" sz="quarter" idx="50" hasCustomPrompt="1"/>
          </p:nvPr>
        </p:nvSpPr>
        <p:spPr bwMode="gray">
          <a:xfrm>
            <a:off x="665716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5" name="Picture Placeholder" descr="This photo is a 'placeholder' only. Drag or drop your photo here, or click and tap the center to insert a photo.">
            <a:extLst>
              <a:ext uri="{FF2B5EF4-FFF2-40B4-BE49-F238E27FC236}">
                <a16:creationId xmlns:a16="http://schemas.microsoft.com/office/drawing/2014/main" id="{F1F31EBB-82CA-0B47-90B9-623F7BEA7BCC}"/>
              </a:ext>
            </a:extLst>
          </p:cNvPr>
          <p:cNvSpPr>
            <a:spLocks noGrp="1"/>
          </p:cNvSpPr>
          <p:nvPr>
            <p:ph type="pic" sz="quarter" idx="51" hasCustomPrompt="1"/>
          </p:nvPr>
        </p:nvSpPr>
        <p:spPr bwMode="gray">
          <a:xfrm>
            <a:off x="7668651"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6" name="Picture Placeholder" descr="This photo is a 'placeholder' only. Drag or drop your photo here, or click and tap the center to insert a photo.">
            <a:extLst>
              <a:ext uri="{FF2B5EF4-FFF2-40B4-BE49-F238E27FC236}">
                <a16:creationId xmlns:a16="http://schemas.microsoft.com/office/drawing/2014/main" id="{13354D4A-7AE4-3249-979C-EF717F4169E2}"/>
              </a:ext>
            </a:extLst>
          </p:cNvPr>
          <p:cNvSpPr>
            <a:spLocks noGrp="1"/>
          </p:cNvSpPr>
          <p:nvPr>
            <p:ph type="pic" sz="quarter" idx="52" hasCustomPrompt="1"/>
          </p:nvPr>
        </p:nvSpPr>
        <p:spPr bwMode="gray">
          <a:xfrm>
            <a:off x="8680135"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7" name="Picture Placeholder" descr="This photo is a 'placeholder' only. Drag or drop your photo here, or click and tap the center to insert a photo.">
            <a:extLst>
              <a:ext uri="{FF2B5EF4-FFF2-40B4-BE49-F238E27FC236}">
                <a16:creationId xmlns:a16="http://schemas.microsoft.com/office/drawing/2014/main" id="{D798148F-325B-8847-998F-D6695555F7A4}"/>
              </a:ext>
            </a:extLst>
          </p:cNvPr>
          <p:cNvSpPr>
            <a:spLocks noGrp="1"/>
          </p:cNvSpPr>
          <p:nvPr>
            <p:ph type="pic" sz="quarter" idx="53" hasCustomPrompt="1"/>
          </p:nvPr>
        </p:nvSpPr>
        <p:spPr bwMode="gray">
          <a:xfrm>
            <a:off x="9691619"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8" name="Picture Placeholder" descr="This photo is a 'placeholder' only. Drag or drop your photo here, or click and tap the center to insert a photo.">
            <a:extLst>
              <a:ext uri="{FF2B5EF4-FFF2-40B4-BE49-F238E27FC236}">
                <a16:creationId xmlns:a16="http://schemas.microsoft.com/office/drawing/2014/main" id="{9FC062AA-6E9F-F148-A650-D892DEAD4D5B}"/>
              </a:ext>
            </a:extLst>
          </p:cNvPr>
          <p:cNvSpPr>
            <a:spLocks noGrp="1"/>
          </p:cNvSpPr>
          <p:nvPr>
            <p:ph type="pic" sz="quarter" idx="54" hasCustomPrompt="1"/>
          </p:nvPr>
        </p:nvSpPr>
        <p:spPr bwMode="gray">
          <a:xfrm>
            <a:off x="10703107" y="436973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69" name="Picture Placeholder" descr="This photo is a 'placeholder' only. Drag or drop your photo here, or click and tap the center to insert a photo.">
            <a:extLst>
              <a:ext uri="{FF2B5EF4-FFF2-40B4-BE49-F238E27FC236}">
                <a16:creationId xmlns:a16="http://schemas.microsoft.com/office/drawing/2014/main" id="{2736B318-56FF-BD45-BE51-B4F02187BAB1}"/>
              </a:ext>
            </a:extLst>
          </p:cNvPr>
          <p:cNvSpPr>
            <a:spLocks noGrp="1"/>
          </p:cNvSpPr>
          <p:nvPr>
            <p:ph type="pic" sz="quarter" idx="55" hasCustomPrompt="1"/>
          </p:nvPr>
        </p:nvSpPr>
        <p:spPr bwMode="gray">
          <a:xfrm>
            <a:off x="588263"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0" name="Picture Placeholder" descr="This photo is a 'placeholder' only. Drag or drop your photo here, or click and tap the center to insert a photo.">
            <a:extLst>
              <a:ext uri="{FF2B5EF4-FFF2-40B4-BE49-F238E27FC236}">
                <a16:creationId xmlns:a16="http://schemas.microsoft.com/office/drawing/2014/main" id="{C874F5D0-313C-9C4E-A76E-837FA8B341EF}"/>
              </a:ext>
            </a:extLst>
          </p:cNvPr>
          <p:cNvSpPr>
            <a:spLocks noGrp="1"/>
          </p:cNvSpPr>
          <p:nvPr>
            <p:ph type="pic" sz="quarter" idx="56" hasCustomPrompt="1"/>
          </p:nvPr>
        </p:nvSpPr>
        <p:spPr bwMode="gray">
          <a:xfrm>
            <a:off x="159974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1" name="Picture Placeholder" descr="This photo is a 'placeholder' only. Drag or drop your photo here, or click and tap the center to insert a photo.">
            <a:extLst>
              <a:ext uri="{FF2B5EF4-FFF2-40B4-BE49-F238E27FC236}">
                <a16:creationId xmlns:a16="http://schemas.microsoft.com/office/drawing/2014/main" id="{0B1B6CBD-7E6A-E64A-8901-48FC6B628F8A}"/>
              </a:ext>
            </a:extLst>
          </p:cNvPr>
          <p:cNvSpPr>
            <a:spLocks noGrp="1"/>
          </p:cNvSpPr>
          <p:nvPr>
            <p:ph type="pic" sz="quarter" idx="57" hasCustomPrompt="1"/>
          </p:nvPr>
        </p:nvSpPr>
        <p:spPr bwMode="gray">
          <a:xfrm>
            <a:off x="2611231"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2" name="Picture Placeholder" descr="This photo is a 'placeholder' only. Drag or drop your photo here, or click and tap the center to insert a photo.">
            <a:extLst>
              <a:ext uri="{FF2B5EF4-FFF2-40B4-BE49-F238E27FC236}">
                <a16:creationId xmlns:a16="http://schemas.microsoft.com/office/drawing/2014/main" id="{81345C8D-49CF-D74B-BBBF-1ABB0F2BC7E0}"/>
              </a:ext>
            </a:extLst>
          </p:cNvPr>
          <p:cNvSpPr>
            <a:spLocks noGrp="1"/>
          </p:cNvSpPr>
          <p:nvPr>
            <p:ph type="pic" sz="quarter" idx="58" hasCustomPrompt="1"/>
          </p:nvPr>
        </p:nvSpPr>
        <p:spPr bwMode="gray">
          <a:xfrm>
            <a:off x="3622715"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3" name="Picture Placeholder" descr="This photo is a 'placeholder' only. Drag or drop your photo here, or click and tap the center to insert a photo.">
            <a:extLst>
              <a:ext uri="{FF2B5EF4-FFF2-40B4-BE49-F238E27FC236}">
                <a16:creationId xmlns:a16="http://schemas.microsoft.com/office/drawing/2014/main" id="{59431BFC-6034-2D48-B40D-D214B5BA49EA}"/>
              </a:ext>
            </a:extLst>
          </p:cNvPr>
          <p:cNvSpPr>
            <a:spLocks noGrp="1"/>
          </p:cNvSpPr>
          <p:nvPr>
            <p:ph type="pic" sz="quarter" idx="59" hasCustomPrompt="1"/>
          </p:nvPr>
        </p:nvSpPr>
        <p:spPr bwMode="gray">
          <a:xfrm>
            <a:off x="4634199"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4" name="Picture Placeholder" descr="This photo is a 'placeholder' only. Drag or drop your photo here, or click and tap the center to insert a photo.">
            <a:extLst>
              <a:ext uri="{FF2B5EF4-FFF2-40B4-BE49-F238E27FC236}">
                <a16:creationId xmlns:a16="http://schemas.microsoft.com/office/drawing/2014/main" id="{1E881A0D-AB0E-1544-945D-AFD48D4CD2F5}"/>
              </a:ext>
            </a:extLst>
          </p:cNvPr>
          <p:cNvSpPr>
            <a:spLocks noGrp="1"/>
          </p:cNvSpPr>
          <p:nvPr>
            <p:ph type="pic" sz="quarter" idx="60" hasCustomPrompt="1"/>
          </p:nvPr>
        </p:nvSpPr>
        <p:spPr bwMode="gray">
          <a:xfrm>
            <a:off x="5645683"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5" name="Picture Placeholder" descr="This photo is a 'placeholder' only. Drag or drop your photo here, or click and tap the center to insert a photo.">
            <a:extLst>
              <a:ext uri="{FF2B5EF4-FFF2-40B4-BE49-F238E27FC236}">
                <a16:creationId xmlns:a16="http://schemas.microsoft.com/office/drawing/2014/main" id="{764F7E33-6DCA-DF42-BB2E-C8EC136C0AAA}"/>
              </a:ext>
            </a:extLst>
          </p:cNvPr>
          <p:cNvSpPr>
            <a:spLocks noGrp="1"/>
          </p:cNvSpPr>
          <p:nvPr>
            <p:ph type="pic" sz="quarter" idx="61" hasCustomPrompt="1"/>
          </p:nvPr>
        </p:nvSpPr>
        <p:spPr bwMode="gray">
          <a:xfrm>
            <a:off x="665716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6" name="Picture Placeholder" descr="This photo is a 'placeholder' only. Drag or drop your photo here, or click and tap the center to insert a photo.">
            <a:extLst>
              <a:ext uri="{FF2B5EF4-FFF2-40B4-BE49-F238E27FC236}">
                <a16:creationId xmlns:a16="http://schemas.microsoft.com/office/drawing/2014/main" id="{AC86F5EF-AD62-294A-AE53-AD62F4600B0F}"/>
              </a:ext>
            </a:extLst>
          </p:cNvPr>
          <p:cNvSpPr>
            <a:spLocks noGrp="1"/>
          </p:cNvSpPr>
          <p:nvPr>
            <p:ph type="pic" sz="quarter" idx="62" hasCustomPrompt="1"/>
          </p:nvPr>
        </p:nvSpPr>
        <p:spPr bwMode="gray">
          <a:xfrm>
            <a:off x="7668651"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7" name="Picture Placeholder" descr="This photo is a 'placeholder' only. Drag or drop your photo here, or click and tap the center to insert a photo.">
            <a:extLst>
              <a:ext uri="{FF2B5EF4-FFF2-40B4-BE49-F238E27FC236}">
                <a16:creationId xmlns:a16="http://schemas.microsoft.com/office/drawing/2014/main" id="{2DDEFD37-0863-F949-AA96-5F73CC3B271A}"/>
              </a:ext>
            </a:extLst>
          </p:cNvPr>
          <p:cNvSpPr>
            <a:spLocks noGrp="1"/>
          </p:cNvSpPr>
          <p:nvPr>
            <p:ph type="pic" sz="quarter" idx="63" hasCustomPrompt="1"/>
          </p:nvPr>
        </p:nvSpPr>
        <p:spPr bwMode="gray">
          <a:xfrm>
            <a:off x="8680135"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8" name="Picture Placeholder" descr="This photo is a 'placeholder' only. Drag or drop your photo here, or click and tap the center to insert a photo.">
            <a:extLst>
              <a:ext uri="{FF2B5EF4-FFF2-40B4-BE49-F238E27FC236}">
                <a16:creationId xmlns:a16="http://schemas.microsoft.com/office/drawing/2014/main" id="{C7F81ABC-5057-6D45-AD46-29A54A126114}"/>
              </a:ext>
            </a:extLst>
          </p:cNvPr>
          <p:cNvSpPr>
            <a:spLocks noGrp="1"/>
          </p:cNvSpPr>
          <p:nvPr>
            <p:ph type="pic" sz="quarter" idx="64" hasCustomPrompt="1"/>
          </p:nvPr>
        </p:nvSpPr>
        <p:spPr bwMode="gray">
          <a:xfrm>
            <a:off x="9691619"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
        <p:nvSpPr>
          <p:cNvPr id="79" name="Picture Placeholder" descr="This photo is a 'placeholder' only. Drag or drop your photo here, or click and tap the center to insert a photo.">
            <a:extLst>
              <a:ext uri="{FF2B5EF4-FFF2-40B4-BE49-F238E27FC236}">
                <a16:creationId xmlns:a16="http://schemas.microsoft.com/office/drawing/2014/main" id="{9866A0A0-C971-6B47-A279-161DD8E70EEB}"/>
              </a:ext>
            </a:extLst>
          </p:cNvPr>
          <p:cNvSpPr>
            <a:spLocks noGrp="1"/>
          </p:cNvSpPr>
          <p:nvPr>
            <p:ph type="pic" sz="quarter" idx="65" hasCustomPrompt="1"/>
          </p:nvPr>
        </p:nvSpPr>
        <p:spPr bwMode="gray">
          <a:xfrm>
            <a:off x="10703107" y="5323643"/>
            <a:ext cx="906233" cy="852256"/>
          </a:xfrm>
          <a:pattFill prst="wdUpDiag">
            <a:fgClr>
              <a:schemeClr val="accent1">
                <a:lumMod val="50000"/>
              </a:schemeClr>
            </a:fgClr>
            <a:bgClr>
              <a:schemeClr val="tx2">
                <a:lumMod val="50000"/>
              </a:schemeClr>
            </a:bgClr>
          </a:pattFill>
          <a:ln w="12700">
            <a:solidFill>
              <a:schemeClr val="bg1">
                <a:lumMod val="75000"/>
              </a:schemeClr>
            </a:solidFill>
            <a:miter lim="800000"/>
          </a:ln>
        </p:spPr>
        <p:txBody>
          <a:bodyPr lIns="91440" tIns="91440" rIns="91440" bIns="91440" anchor="ctr" anchorCtr="0">
            <a:noAutofit/>
          </a:bodyPr>
          <a:lstStyle>
            <a:lvl1pPr marL="0" indent="0" algn="ctr">
              <a:lnSpc>
                <a:spcPct val="100000"/>
              </a:lnSpc>
              <a:spcBef>
                <a:spcPts val="0"/>
              </a:spcBef>
              <a:buNone/>
              <a:defRPr sz="800" b="0">
                <a:solidFill>
                  <a:srgbClr val="FFFFFF"/>
                </a:solidFill>
                <a:latin typeface="+mn-lt"/>
                <a:cs typeface="Segoe UI" panose="020B0502040204020203" pitchFamily="34" charset="0"/>
              </a:defRPr>
            </a:lvl1pPr>
          </a:lstStyle>
          <a:p>
            <a:r>
              <a:rPr lang="en-US" dirty="0"/>
              <a:t>Drop Image</a:t>
            </a:r>
          </a:p>
        </p:txBody>
      </p:sp>
    </p:spTree>
    <p:extLst>
      <p:ext uri="{BB962C8B-B14F-4D97-AF65-F5344CB8AC3E}">
        <p14:creationId xmlns:p14="http://schemas.microsoft.com/office/powerpoint/2010/main" val="316704863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with Square Picture">
    <p:spTree>
      <p:nvGrpSpPr>
        <p:cNvPr id="1" name=""/>
        <p:cNvGrpSpPr/>
        <p:nvPr/>
      </p:nvGrpSpPr>
      <p:grpSpPr>
        <a:xfrm>
          <a:off x="0" y="0"/>
          <a:ext cx="0" cy="0"/>
          <a:chOff x="0" y="0"/>
          <a:chExt cx="0" cy="0"/>
        </a:xfrm>
      </p:grpSpPr>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C6E92E5-E859-445F-856B-33F974FA3AC2}"/>
              </a:ext>
            </a:extLst>
          </p:cNvPr>
          <p:cNvSpPr>
            <a:spLocks noGrp="1"/>
          </p:cNvSpPr>
          <p:nvPr>
            <p:ph type="pic" sz="quarter" idx="11" hasCustomPrompt="1"/>
          </p:nvPr>
        </p:nvSpPr>
        <p:spPr bwMode="gray">
          <a:xfrm>
            <a:off x="5334000" y="0"/>
            <a:ext cx="6858000" cy="6858000"/>
          </a:xfrm>
          <a:pattFill prst="wdUpDiag">
            <a:fgClr>
              <a:schemeClr val="accent1">
                <a:lumMod val="50000"/>
              </a:schemeClr>
            </a:fgClr>
            <a:bgClr>
              <a:schemeClr val="tx2">
                <a:lumMod val="50000"/>
              </a:schemeClr>
            </a:bgClr>
          </a:patt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p:nvPr>
        </p:nvSpPr>
        <p:spPr>
          <a:xfrm>
            <a:off x="588263" y="2262425"/>
            <a:ext cx="4158362" cy="861774"/>
          </a:xfrm>
        </p:spPr>
        <p:txBody>
          <a:bodyPr anchor="b"/>
          <a:lstStyle>
            <a:lvl1pPr>
              <a:defRPr/>
            </a:lvl1pPr>
          </a:lstStyle>
          <a:p>
            <a:r>
              <a:rPr lang="en-US"/>
              <a:t>Click to edit Master title style</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normAutofit/>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Tree>
    <p:extLst>
      <p:ext uri="{BB962C8B-B14F-4D97-AF65-F5344CB8AC3E}">
        <p14:creationId xmlns:p14="http://schemas.microsoft.com/office/powerpoint/2010/main" val="95449343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duct/Feature - Square Photo">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2091FAC0-2210-AA45-95A9-B6A721525D07}"/>
              </a:ext>
            </a:extLst>
          </p:cNvPr>
          <p:cNvSpPr>
            <a:spLocks noGrp="1"/>
          </p:cNvSpPr>
          <p:nvPr>
            <p:ph type="title"/>
          </p:nvPr>
        </p:nvSpPr>
        <p:spPr>
          <a:xfrm>
            <a:off x="5638800" y="1028700"/>
            <a:ext cx="6259511" cy="914400"/>
          </a:xfrm>
        </p:spPr>
        <p:txBody>
          <a:bodyPr anchor="b">
            <a:normAutofit/>
          </a:bodyPr>
          <a:lstStyle>
            <a:lvl1pPr>
              <a:defRPr sz="2400"/>
            </a:lvl1pPr>
          </a:lstStyle>
          <a:p>
            <a:r>
              <a:rPr lang="en-US"/>
              <a:t>Click to edit Master title style</a:t>
            </a:r>
          </a:p>
        </p:txBody>
      </p:sp>
      <p:sp>
        <p:nvSpPr>
          <p:cNvPr id="6" name="Content Placeholder 4">
            <a:extLst>
              <a:ext uri="{FF2B5EF4-FFF2-40B4-BE49-F238E27FC236}">
                <a16:creationId xmlns:a16="http://schemas.microsoft.com/office/drawing/2014/main" id="{E0B0D8E2-424A-CE45-AD48-F95CCAF11354}"/>
              </a:ext>
            </a:extLst>
          </p:cNvPr>
          <p:cNvSpPr>
            <a:spLocks noGrp="1"/>
          </p:cNvSpPr>
          <p:nvPr>
            <p:ph sz="quarter" idx="12"/>
          </p:nvPr>
        </p:nvSpPr>
        <p:spPr>
          <a:xfrm>
            <a:off x="5638801" y="2299447"/>
            <a:ext cx="6259511" cy="3491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CC6E92E5-E859-445F-856B-33F974FA3AC2}"/>
              </a:ext>
            </a:extLst>
          </p:cNvPr>
          <p:cNvSpPr>
            <a:spLocks noGrp="1"/>
          </p:cNvSpPr>
          <p:nvPr>
            <p:ph type="pic" sz="quarter" idx="11" hasCustomPrompt="1"/>
          </p:nvPr>
        </p:nvSpPr>
        <p:spPr bwMode="gray">
          <a:xfrm>
            <a:off x="293688" y="1043675"/>
            <a:ext cx="5040311" cy="4740089"/>
          </a:xfrm>
          <a:pattFill prst="wdUpDiag">
            <a:fgClr>
              <a:schemeClr val="accent1">
                <a:lumMod val="50000"/>
              </a:schemeClr>
            </a:fgClr>
            <a:bgClr>
              <a:schemeClr val="tx2">
                <a:lumMod val="50000"/>
              </a:schemeClr>
            </a:bgClr>
          </a:pattFill>
        </p:spPr>
        <p:txBody>
          <a:bodyPr lIns="0" tIns="72000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197740067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648">
          <p15:clr>
            <a:srgbClr val="5ACBF0"/>
          </p15:clr>
        </p15:guide>
        <p15:guide id="8" orient="horz" pos="3648">
          <p15:clr>
            <a:srgbClr val="5ACBF0"/>
          </p15:clr>
        </p15:guide>
        <p15:guide id="10" pos="3720">
          <p15:clr>
            <a:srgbClr val="C35EA4"/>
          </p15:clr>
        </p15:guide>
        <p15:guide id="11" pos="2993">
          <p15:clr>
            <a:srgbClr val="5ACBF0"/>
          </p15:clr>
        </p15:guide>
        <p15:guide id="12" pos="3552">
          <p15:clr>
            <a:srgbClr val="A4A3A4"/>
          </p15:clr>
        </p15:guide>
        <p15:guide id="14" orient="horz" pos="1440">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3325018201"/>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Lockup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3821381" y="5157216"/>
            <a:ext cx="7785402"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pic>
        <p:nvPicPr>
          <p:cNvPr id="7" name="Picture 6">
            <a:extLst>
              <a:ext uri="{FF2B5EF4-FFF2-40B4-BE49-F238E27FC236}">
                <a16:creationId xmlns:a16="http://schemas.microsoft.com/office/drawing/2014/main" id="{B1292EB1-7762-6E34-6603-4920658B6195}"/>
              </a:ext>
            </a:extLst>
          </p:cNvPr>
          <p:cNvPicPr>
            <a:picLocks noChangeAspect="1"/>
          </p:cNvPicPr>
          <p:nvPr userDrawn="1"/>
        </p:nvPicPr>
        <p:blipFill>
          <a:blip r:embed="rId2"/>
          <a:stretch>
            <a:fillRect/>
          </a:stretch>
        </p:blipFill>
        <p:spPr>
          <a:xfrm>
            <a:off x="585217" y="5449153"/>
            <a:ext cx="2176078" cy="518616"/>
          </a:xfrm>
          <a:prstGeom prst="rect">
            <a:avLst/>
          </a:prstGeom>
        </p:spPr>
      </p:pic>
      <p:cxnSp>
        <p:nvCxnSpPr>
          <p:cNvPr id="8" name="Straight Connector 7">
            <a:extLst>
              <a:ext uri="{FF2B5EF4-FFF2-40B4-BE49-F238E27FC236}">
                <a16:creationId xmlns:a16="http://schemas.microsoft.com/office/drawing/2014/main" id="{672DE360-D2EF-AF2E-F15C-F37A51488D6C}"/>
              </a:ext>
            </a:extLst>
          </p:cNvPr>
          <p:cNvCxnSpPr/>
          <p:nvPr userDrawn="1"/>
        </p:nvCxnSpPr>
        <p:spPr>
          <a:xfrm>
            <a:off x="3418764" y="5137316"/>
            <a:ext cx="0" cy="1160060"/>
          </a:xfrm>
          <a:prstGeom prst="line">
            <a:avLst/>
          </a:prstGeom>
          <a:ln w="635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350087"/>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pattFill prst="wdUpDiag">
            <a:fgClr>
              <a:schemeClr val="accent1">
                <a:lumMod val="50000"/>
              </a:schemeClr>
            </a:fgClr>
            <a:bgClr>
              <a:schemeClr val="tx2">
                <a:lumMod val="50000"/>
              </a:schemeClr>
            </a:bgClr>
          </a:pattFill>
        </p:spPr>
        <p:txBody>
          <a:bodyPr vert="horz" wrap="square" lIns="0" tIns="720000" rIns="0" bIns="0" rtlCol="0" anchor="t" anchorCtr="0">
            <a:noAutofit/>
          </a:bodyPr>
          <a:lstStyle>
            <a:lvl1pPr marL="0" indent="0" algn="ctr">
              <a:buNone/>
              <a:defRPr lang="en-US" sz="12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Tree>
    <p:extLst>
      <p:ext uri="{BB962C8B-B14F-4D97-AF65-F5344CB8AC3E}">
        <p14:creationId xmlns:p14="http://schemas.microsoft.com/office/powerpoint/2010/main" val="404082880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486399"/>
            <a:ext cx="5367528" cy="782639"/>
          </a:xfrm>
        </p:spPr>
        <p:txBody>
          <a:bodyPr>
            <a:normAutofit/>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22077"/>
            <a:ext cx="5367528" cy="3474720"/>
          </a:xfrm>
          <a:pattFill prst="wdUpDiag">
            <a:fgClr>
              <a:schemeClr val="accent1">
                <a:lumMod val="50000"/>
              </a:schemeClr>
            </a:fgClr>
            <a:bgClr>
              <a:schemeClr val="tx2">
                <a:lumMod val="50000"/>
              </a:schemeClr>
            </a:bgClr>
          </a:pattFill>
        </p:spPr>
        <p:txBody>
          <a:bodyPr vert="horz" wrap="square" lIns="0" tIns="720000" rIns="0" bIns="1188720" rtlCol="0" anchor="t"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486399"/>
            <a:ext cx="5367528" cy="782639"/>
          </a:xfrm>
        </p:spPr>
        <p:txBody>
          <a:bodyPr>
            <a:normAutofit/>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1822077"/>
            <a:ext cx="5367528" cy="3474720"/>
          </a:xfrm>
          <a:pattFill prst="wdUpDiag">
            <a:fgClr>
              <a:schemeClr val="accent1">
                <a:lumMod val="50000"/>
              </a:schemeClr>
            </a:fgClr>
            <a:bgClr>
              <a:schemeClr val="tx2">
                <a:lumMod val="50000"/>
              </a:schemeClr>
            </a:bgClr>
          </a:pattFill>
        </p:spPr>
        <p:txBody>
          <a:bodyPr vert="horz" wrap="square" lIns="0" tIns="720000" rIns="0" bIns="1188720" rtlCol="0" anchor="t" anchorCtr="0">
            <a:noAutofit/>
          </a:bodyPr>
          <a:lstStyle>
            <a:lvl1pPr marL="0" indent="0" algn="ctr">
              <a:buNone/>
              <a:defRPr lang="en-US" sz="1000" b="1" dirty="0">
                <a:solidFill>
                  <a:srgbClr val="FFFFFF"/>
                </a:solidFill>
              </a:defRPr>
            </a:lvl1pPr>
          </a:lstStyle>
          <a:p>
            <a:pPr marL="228600" lvl="0" indent="-228600" algn="ctr"/>
            <a:r>
              <a:rPr lang="en-US" dirty="0"/>
              <a:t>Drag and drop your photo here</a:t>
            </a:r>
            <a:br>
              <a:rPr lang="en-US" dirty="0"/>
            </a:br>
            <a:r>
              <a:rPr lang="en-US" dirty="0"/>
              <a:t>or click or tap icon below</a:t>
            </a:r>
            <a:br>
              <a:rPr lang="en-US" dirty="0"/>
            </a:br>
            <a:r>
              <a:rPr lang="en-US" dirty="0"/>
              <a:t>to insert</a:t>
            </a:r>
          </a:p>
        </p:txBody>
      </p:sp>
      <p:sp>
        <p:nvSpPr>
          <p:cNvPr id="2" name="Title 1">
            <a:extLst>
              <a:ext uri="{FF2B5EF4-FFF2-40B4-BE49-F238E27FC236}">
                <a16:creationId xmlns:a16="http://schemas.microsoft.com/office/drawing/2014/main" id="{6EE6852B-EA48-4DA0-85C5-B2B1A90798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99637822"/>
      </p:ext>
    </p:extLst>
  </p:cSld>
  <p:clrMapOvr>
    <a:masterClrMapping/>
  </p:clrMapOvr>
  <p:transition>
    <p:fade/>
  </p:transition>
  <p:extLst>
    <p:ext uri="{DCECCB84-F9BA-43D5-87BE-67443E8EF086}">
      <p15:sldGuideLst xmlns:p15="http://schemas.microsoft.com/office/powerpoint/2012/main">
        <p15:guide id="3" orient="horz" pos="3456">
          <p15:clr>
            <a:srgbClr val="5ACBF0"/>
          </p15:clr>
        </p15:guide>
        <p15:guide id="6" pos="3749">
          <p15:clr>
            <a:srgbClr val="5ACBF0"/>
          </p15:clr>
        </p15:guide>
        <p15:guide id="7" pos="3931">
          <p15:clr>
            <a:srgbClr val="5ACBF0"/>
          </p15:clr>
        </p15:guide>
        <p15:guide id="8" orient="horz" pos="1139">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486400"/>
            <a:ext cx="3475037" cy="782638"/>
          </a:xfrm>
        </p:spPr>
        <p:txBody>
          <a:bodyPr>
            <a:noAutofit/>
          </a:bodyPr>
          <a:lstStyle>
            <a:lvl1pPr marL="0" indent="0" algn="ctr">
              <a:spcBef>
                <a:spcPts val="0"/>
              </a:spcBef>
              <a:buNone/>
              <a:defRPr sz="18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1815353"/>
            <a:ext cx="3474720" cy="3474720"/>
          </a:xfrm>
          <a:pattFill prst="wdUpDiag">
            <a:fgClr>
              <a:schemeClr val="accent1">
                <a:lumMod val="50000"/>
              </a:schemeClr>
            </a:fgClr>
            <a:bgClr>
              <a:schemeClr val="tx2">
                <a:lumMod val="50000"/>
              </a:schemeClr>
            </a:bgClr>
          </a:pattFill>
        </p:spPr>
        <p:txBody>
          <a:bodyPr lIns="0" tIns="720000" rIns="0" bIns="1005840" anchor="t" anchorCtr="0">
            <a:noAutofit/>
          </a:bodyPr>
          <a:lstStyle>
            <a:lvl1pPr marL="0" indent="0" algn="ctr">
              <a:lnSpc>
                <a:spcPct val="100000"/>
              </a:lnSpc>
              <a:buNone/>
              <a:defRPr sz="105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5D682FBC-A5FE-4949-90A0-2C7AE294D7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6033577"/>
      </p:ext>
    </p:extLst>
  </p:cSld>
  <p:clrMapOvr>
    <a:masterClrMapping/>
  </p:clrMapOvr>
  <p:transition>
    <p:fade/>
  </p:transition>
  <p:extLst>
    <p:ext uri="{DCECCB84-F9BA-43D5-87BE-67443E8EF086}">
      <p15:sldGuideLst xmlns:p15="http://schemas.microsoft.com/office/powerpoint/2012/main">
        <p15:guide id="3" orient="horz" pos="3456">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139">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ree content with heading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A0F91C1-B794-4B3E-A261-364FE4771323}"/>
              </a:ext>
            </a:extLst>
          </p:cNvPr>
          <p:cNvSpPr>
            <a:spLocks noGrp="1"/>
          </p:cNvSpPr>
          <p:nvPr>
            <p:ph type="body" sz="quarter" idx="10" hasCustomPrompt="1"/>
          </p:nvPr>
        </p:nvSpPr>
        <p:spPr>
          <a:xfrm>
            <a:off x="584201" y="2024063"/>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7" name="Text Placeholder 6">
            <a:extLst>
              <a:ext uri="{FF2B5EF4-FFF2-40B4-BE49-F238E27FC236}">
                <a16:creationId xmlns:a16="http://schemas.microsoft.com/office/drawing/2014/main" id="{2047671E-2E0A-4489-899C-1D6A3B352222}"/>
              </a:ext>
            </a:extLst>
          </p:cNvPr>
          <p:cNvSpPr>
            <a:spLocks noGrp="1"/>
          </p:cNvSpPr>
          <p:nvPr>
            <p:ph type="body" sz="quarter" idx="11" hasCustomPrompt="1"/>
          </p:nvPr>
        </p:nvSpPr>
        <p:spPr>
          <a:xfrm>
            <a:off x="584200" y="2611569"/>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17" name="Content Placeholder 16">
            <a:extLst>
              <a:ext uri="{FF2B5EF4-FFF2-40B4-BE49-F238E27FC236}">
                <a16:creationId xmlns:a16="http://schemas.microsoft.com/office/drawing/2014/main" id="{D194322E-67FD-4731-91FC-9B5B2B3A5FE6}"/>
              </a:ext>
            </a:extLst>
          </p:cNvPr>
          <p:cNvSpPr>
            <a:spLocks noGrp="1"/>
          </p:cNvSpPr>
          <p:nvPr>
            <p:ph sz="quarter" idx="12"/>
          </p:nvPr>
        </p:nvSpPr>
        <p:spPr>
          <a:xfrm>
            <a:off x="584200" y="2945298"/>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4">
            <a:extLst>
              <a:ext uri="{FF2B5EF4-FFF2-40B4-BE49-F238E27FC236}">
                <a16:creationId xmlns:a16="http://schemas.microsoft.com/office/drawing/2014/main" id="{32968B98-448E-47A5-B9E2-F68A957DA805}"/>
              </a:ext>
            </a:extLst>
          </p:cNvPr>
          <p:cNvSpPr>
            <a:spLocks noGrp="1"/>
          </p:cNvSpPr>
          <p:nvPr>
            <p:ph type="body" sz="quarter" idx="13" hasCustomPrompt="1"/>
          </p:nvPr>
        </p:nvSpPr>
        <p:spPr>
          <a:xfrm>
            <a:off x="4356101" y="2024063"/>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19" name="Text Placeholder 6">
            <a:extLst>
              <a:ext uri="{FF2B5EF4-FFF2-40B4-BE49-F238E27FC236}">
                <a16:creationId xmlns:a16="http://schemas.microsoft.com/office/drawing/2014/main" id="{A09AF88B-94B0-4951-950E-0E6532572980}"/>
              </a:ext>
            </a:extLst>
          </p:cNvPr>
          <p:cNvSpPr>
            <a:spLocks noGrp="1"/>
          </p:cNvSpPr>
          <p:nvPr>
            <p:ph type="body" sz="quarter" idx="14" hasCustomPrompt="1"/>
          </p:nvPr>
        </p:nvSpPr>
        <p:spPr>
          <a:xfrm>
            <a:off x="4356100" y="2611569"/>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20" name="Content Placeholder 16">
            <a:extLst>
              <a:ext uri="{FF2B5EF4-FFF2-40B4-BE49-F238E27FC236}">
                <a16:creationId xmlns:a16="http://schemas.microsoft.com/office/drawing/2014/main" id="{1DFDCCC0-C216-43D7-9899-005148CAC5B0}"/>
              </a:ext>
            </a:extLst>
          </p:cNvPr>
          <p:cNvSpPr>
            <a:spLocks noGrp="1"/>
          </p:cNvSpPr>
          <p:nvPr>
            <p:ph sz="quarter" idx="15"/>
          </p:nvPr>
        </p:nvSpPr>
        <p:spPr>
          <a:xfrm>
            <a:off x="4356100" y="2945298"/>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4">
            <a:extLst>
              <a:ext uri="{FF2B5EF4-FFF2-40B4-BE49-F238E27FC236}">
                <a16:creationId xmlns:a16="http://schemas.microsoft.com/office/drawing/2014/main" id="{2841B3CC-F651-426F-BDBF-9505DCD7F924}"/>
              </a:ext>
            </a:extLst>
          </p:cNvPr>
          <p:cNvSpPr>
            <a:spLocks noGrp="1"/>
          </p:cNvSpPr>
          <p:nvPr>
            <p:ph type="body" sz="quarter" idx="16" hasCustomPrompt="1"/>
          </p:nvPr>
        </p:nvSpPr>
        <p:spPr>
          <a:xfrm>
            <a:off x="8128001" y="2029778"/>
            <a:ext cx="3475037" cy="307777"/>
          </a:xfrm>
        </p:spPr>
        <p:txBody>
          <a:bodyPr/>
          <a:lstStyle>
            <a:lvl1pPr marL="0" indent="0">
              <a:buNone/>
              <a:defRPr sz="2000" b="1"/>
            </a:lvl1pPr>
            <a:lvl2pPr marL="0" indent="0">
              <a:buNone/>
              <a:defRPr sz="2000" b="1"/>
            </a:lvl2pPr>
            <a:lvl3pPr marL="0" indent="0">
              <a:buNone/>
              <a:defRPr sz="2000" b="1"/>
            </a:lvl3pPr>
            <a:lvl4pPr marL="0" indent="0">
              <a:buNone/>
              <a:defRPr sz="2000" b="1"/>
            </a:lvl4pPr>
            <a:lvl5pPr marL="0" indent="0">
              <a:buNone/>
              <a:defRPr sz="2000" b="1"/>
            </a:lvl5pPr>
          </a:lstStyle>
          <a:p>
            <a:pPr lvl="0"/>
            <a:r>
              <a:rPr lang="en-US"/>
              <a:t>Click to edit heading </a:t>
            </a:r>
            <a:endParaRPr lang="en-GB"/>
          </a:p>
        </p:txBody>
      </p:sp>
      <p:sp>
        <p:nvSpPr>
          <p:cNvPr id="22" name="Text Placeholder 6">
            <a:extLst>
              <a:ext uri="{FF2B5EF4-FFF2-40B4-BE49-F238E27FC236}">
                <a16:creationId xmlns:a16="http://schemas.microsoft.com/office/drawing/2014/main" id="{0B321F9A-F25D-4EEF-BA80-BFBD772AAC7E}"/>
              </a:ext>
            </a:extLst>
          </p:cNvPr>
          <p:cNvSpPr>
            <a:spLocks noGrp="1"/>
          </p:cNvSpPr>
          <p:nvPr>
            <p:ph type="body" sz="quarter" idx="17" hasCustomPrompt="1"/>
          </p:nvPr>
        </p:nvSpPr>
        <p:spPr>
          <a:xfrm>
            <a:off x="8128000" y="2617284"/>
            <a:ext cx="479619" cy="54000"/>
          </a:xfrm>
          <a:solidFill>
            <a:schemeClr val="bg2"/>
          </a:solidFill>
        </p:spPr>
        <p:txBody>
          <a:bodyPr/>
          <a:lstStyle>
            <a:lvl1pPr marL="0" indent="0">
              <a:buNone/>
              <a:defRPr sz="100"/>
            </a:lvl1pPr>
            <a:lvl2pPr marL="0" indent="0">
              <a:buNone/>
              <a:defRPr sz="100"/>
            </a:lvl2pPr>
            <a:lvl3pPr marL="0" indent="0">
              <a:buNone/>
              <a:defRPr sz="100"/>
            </a:lvl3pPr>
            <a:lvl4pPr marL="0" indent="0">
              <a:buNone/>
              <a:defRPr sz="100"/>
            </a:lvl4pPr>
            <a:lvl5pPr marL="0" indent="0">
              <a:buNone/>
              <a:defRPr sz="100"/>
            </a:lvl5pPr>
          </a:lstStyle>
          <a:p>
            <a:pPr lvl="0"/>
            <a:r>
              <a:rPr lang="en-GB"/>
              <a:t> </a:t>
            </a:r>
          </a:p>
        </p:txBody>
      </p:sp>
      <p:sp>
        <p:nvSpPr>
          <p:cNvPr id="23" name="Content Placeholder 16">
            <a:extLst>
              <a:ext uri="{FF2B5EF4-FFF2-40B4-BE49-F238E27FC236}">
                <a16:creationId xmlns:a16="http://schemas.microsoft.com/office/drawing/2014/main" id="{7324DA3D-8837-4E90-8B42-BC383F017C2B}"/>
              </a:ext>
            </a:extLst>
          </p:cNvPr>
          <p:cNvSpPr>
            <a:spLocks noGrp="1"/>
          </p:cNvSpPr>
          <p:nvPr>
            <p:ph sz="quarter" idx="18"/>
          </p:nvPr>
        </p:nvSpPr>
        <p:spPr>
          <a:xfrm>
            <a:off x="8128000" y="2951013"/>
            <a:ext cx="3475037" cy="2788752"/>
          </a:xfrm>
        </p:spPr>
        <p:txBody>
          <a:bodyPr/>
          <a:lstStyle>
            <a:lvl1pPr>
              <a:defRPr sz="1000"/>
            </a:lvl1pPr>
            <a:lvl2pPr>
              <a:defRPr sz="1000"/>
            </a:lvl2pPr>
            <a:lvl3pPr>
              <a:defRPr sz="800"/>
            </a:lvl3pPr>
            <a:lvl4pPr>
              <a:defRPr sz="8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CC2C5B4-0CEA-48E6-9BA2-F8B9CA5BE0B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72232333"/>
      </p:ext>
    </p:extLst>
  </p:cSld>
  <p:clrMapOvr>
    <a:masterClrMapping/>
  </p:clrMapOvr>
  <p:transition>
    <p:fade/>
  </p:transition>
  <p:extLst>
    <p:ext uri="{DCECCB84-F9BA-43D5-87BE-67443E8EF086}">
      <p15:sldGuideLst xmlns:p15="http://schemas.microsoft.com/office/powerpoint/2012/main">
        <p15:guide id="3" orient="horz" pos="3612">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842">
          <p15:clr>
            <a:srgbClr val="5ACBF0"/>
          </p15:clr>
        </p15:guide>
        <p15:guide id="11" orient="horz" pos="1275">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chor="t"/>
          <a:lstStyle/>
          <a:p>
            <a:r>
              <a:rPr lang="en-US"/>
              <a:t>Click to edit Master title style</a:t>
            </a:r>
          </a:p>
        </p:txBody>
      </p:sp>
      <p:sp>
        <p:nvSpPr>
          <p:cNvPr id="4" name="Text Placeholder 3"/>
          <p:cNvSpPr>
            <a:spLocks noGrp="1"/>
          </p:cNvSpPr>
          <p:nvPr>
            <p:ph type="body" sz="quarter" idx="10"/>
          </p:nvPr>
        </p:nvSpPr>
        <p:spPr>
          <a:xfrm>
            <a:off x="586390" y="1434370"/>
            <a:ext cx="1101852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337368"/>
      </p:ext>
    </p:extLst>
  </p:cSld>
  <p:clrMapOvr>
    <a:masterClrMapping/>
  </p:clrMapOvr>
  <p:transition>
    <p:fade/>
  </p:transition>
  <p:extLst>
    <p:ext uri="{DCECCB84-F9BA-43D5-87BE-67443E8EF086}">
      <p15:sldGuideLst xmlns:p15="http://schemas.microsoft.com/office/powerpoint/2012/main">
        <p15:guide id="2" orient="horz" pos="903" userDrawn="1">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Product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CA3A818-AA31-4BF6-A4C4-C805CCA29124}"/>
              </a:ext>
            </a:extLst>
          </p:cNvPr>
          <p:cNvSpPr/>
          <p:nvPr userDrawn="1"/>
        </p:nvSpPr>
        <p:spPr>
          <a:xfrm>
            <a:off x="588387" y="1361256"/>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5" name="Text Placeholder 3">
            <a:extLst>
              <a:ext uri="{FF2B5EF4-FFF2-40B4-BE49-F238E27FC236}">
                <a16:creationId xmlns:a16="http://schemas.microsoft.com/office/drawing/2014/main" id="{7B003B0A-786C-4C57-B303-7A366B39C7DD}"/>
              </a:ext>
            </a:extLst>
          </p:cNvPr>
          <p:cNvSpPr>
            <a:spLocks noGrp="1"/>
          </p:cNvSpPr>
          <p:nvPr>
            <p:ph type="body" sz="quarter" idx="22" hasCustomPrompt="1"/>
          </p:nvPr>
        </p:nvSpPr>
        <p:spPr>
          <a:xfrm>
            <a:off x="585217"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a:extLst>
              <a:ext uri="{FF2B5EF4-FFF2-40B4-BE49-F238E27FC236}">
                <a16:creationId xmlns:a16="http://schemas.microsoft.com/office/drawing/2014/main" id="{583C52E2-057A-4B53-8F31-B05DF775242F}"/>
              </a:ext>
            </a:extLst>
          </p:cNvPr>
          <p:cNvSpPr>
            <a:spLocks noGrp="1"/>
          </p:cNvSpPr>
          <p:nvPr>
            <p:ph type="body" sz="quarter" idx="16"/>
          </p:nvPr>
        </p:nvSpPr>
        <p:spPr>
          <a:xfrm>
            <a:off x="816555" y="3898077"/>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Rectangle 21">
            <a:extLst>
              <a:ext uri="{FF2B5EF4-FFF2-40B4-BE49-F238E27FC236}">
                <a16:creationId xmlns:a16="http://schemas.microsoft.com/office/drawing/2014/main" id="{C5D58E01-097F-41EB-809A-E7059986FF1B}"/>
              </a:ext>
            </a:extLst>
          </p:cNvPr>
          <p:cNvSpPr/>
          <p:nvPr userDrawn="1"/>
        </p:nvSpPr>
        <p:spPr bwMode="auto">
          <a:xfrm>
            <a:off x="588387" y="2001337"/>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816555" y="2166685"/>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3" name="Rectangle 22">
            <a:extLst>
              <a:ext uri="{FF2B5EF4-FFF2-40B4-BE49-F238E27FC236}">
                <a16:creationId xmlns:a16="http://schemas.microsoft.com/office/drawing/2014/main" id="{7EEE3E95-B158-4C86-84DF-A9A13E023DB6}"/>
              </a:ext>
            </a:extLst>
          </p:cNvPr>
          <p:cNvSpPr/>
          <p:nvPr userDrawn="1"/>
        </p:nvSpPr>
        <p:spPr>
          <a:xfrm>
            <a:off x="4359071" y="1361256"/>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6" name="Text Placeholder 6">
            <a:extLst>
              <a:ext uri="{FF2B5EF4-FFF2-40B4-BE49-F238E27FC236}">
                <a16:creationId xmlns:a16="http://schemas.microsoft.com/office/drawing/2014/main" id="{721E2461-F046-4629-B68B-D8EE0ED76B5C}"/>
              </a:ext>
            </a:extLst>
          </p:cNvPr>
          <p:cNvSpPr>
            <a:spLocks noGrp="1"/>
          </p:cNvSpPr>
          <p:nvPr>
            <p:ph type="body" sz="quarter" idx="17"/>
          </p:nvPr>
        </p:nvSpPr>
        <p:spPr>
          <a:xfrm>
            <a:off x="4587239" y="3898077"/>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Rectangle 26">
            <a:extLst>
              <a:ext uri="{FF2B5EF4-FFF2-40B4-BE49-F238E27FC236}">
                <a16:creationId xmlns:a16="http://schemas.microsoft.com/office/drawing/2014/main" id="{2F76B0EA-9AD2-41EB-ADA3-35F181847420}"/>
              </a:ext>
            </a:extLst>
          </p:cNvPr>
          <p:cNvSpPr/>
          <p:nvPr userDrawn="1"/>
        </p:nvSpPr>
        <p:spPr bwMode="auto">
          <a:xfrm>
            <a:off x="4359071" y="2001337"/>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28" name="Picture Placeholder" descr="This photo is a 'placeholder' only. Drag or drop your photo here, or click and tap the center to insert a photo.">
            <a:extLst>
              <a:ext uri="{FF2B5EF4-FFF2-40B4-BE49-F238E27FC236}">
                <a16:creationId xmlns:a16="http://schemas.microsoft.com/office/drawing/2014/main" id="{D6D6B7E8-8355-48AE-AA16-7F356A160BC0}"/>
              </a:ext>
            </a:extLst>
          </p:cNvPr>
          <p:cNvSpPr>
            <a:spLocks noGrp="1"/>
          </p:cNvSpPr>
          <p:nvPr>
            <p:ph type="pic" sz="quarter" idx="18" hasCustomPrompt="1"/>
          </p:nvPr>
        </p:nvSpPr>
        <p:spPr bwMode="gray">
          <a:xfrm>
            <a:off x="4587239" y="2166685"/>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29" name="Rectangle 28">
            <a:extLst>
              <a:ext uri="{FF2B5EF4-FFF2-40B4-BE49-F238E27FC236}">
                <a16:creationId xmlns:a16="http://schemas.microsoft.com/office/drawing/2014/main" id="{6D0F26A8-11EC-43E1-8523-7B0228D9735B}"/>
              </a:ext>
            </a:extLst>
          </p:cNvPr>
          <p:cNvSpPr/>
          <p:nvPr userDrawn="1"/>
        </p:nvSpPr>
        <p:spPr>
          <a:xfrm>
            <a:off x="8129756" y="1355289"/>
            <a:ext cx="3473857" cy="4297680"/>
          </a:xfrm>
          <a:prstGeom prst="rect">
            <a:avLst/>
          </a:prstGeom>
          <a:solidFill>
            <a:srgbClr val="19181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2" name="Text Placeholder 6">
            <a:extLst>
              <a:ext uri="{FF2B5EF4-FFF2-40B4-BE49-F238E27FC236}">
                <a16:creationId xmlns:a16="http://schemas.microsoft.com/office/drawing/2014/main" id="{B08E5BD0-8E67-461B-B922-64413A6BE117}"/>
              </a:ext>
            </a:extLst>
          </p:cNvPr>
          <p:cNvSpPr>
            <a:spLocks noGrp="1"/>
          </p:cNvSpPr>
          <p:nvPr>
            <p:ph type="body" sz="quarter" idx="19"/>
          </p:nvPr>
        </p:nvSpPr>
        <p:spPr>
          <a:xfrm>
            <a:off x="8357924" y="3892110"/>
            <a:ext cx="3017520" cy="1598666"/>
          </a:xfrm>
        </p:spPr>
        <p:txBody>
          <a:bodyPr>
            <a:noAutofit/>
          </a:bodyPr>
          <a:lstStyle>
            <a:lvl1pPr>
              <a:defRPr sz="1400">
                <a:solidFill>
                  <a:schemeClr val="bg1"/>
                </a:solidFill>
              </a:defRPr>
            </a:lvl1pPr>
            <a:lvl2pPr>
              <a:defRPr sz="1200">
                <a:solidFill>
                  <a:schemeClr val="bg1"/>
                </a:solidFill>
              </a:defRPr>
            </a:lvl2pPr>
            <a:lvl3pPr>
              <a:defRPr sz="105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3" name="Rectangle 32">
            <a:extLst>
              <a:ext uri="{FF2B5EF4-FFF2-40B4-BE49-F238E27FC236}">
                <a16:creationId xmlns:a16="http://schemas.microsoft.com/office/drawing/2014/main" id="{2A17C328-65EC-49F9-96BC-655F5BDAE853}"/>
              </a:ext>
            </a:extLst>
          </p:cNvPr>
          <p:cNvSpPr/>
          <p:nvPr userDrawn="1"/>
        </p:nvSpPr>
        <p:spPr bwMode="auto">
          <a:xfrm>
            <a:off x="8129756" y="1995370"/>
            <a:ext cx="3473857" cy="1737360"/>
          </a:xfrm>
          <a:prstGeom prst="rect">
            <a:avLst/>
          </a:prstGeom>
          <a:gradFill flip="none" rotWithShape="1">
            <a:gsLst>
              <a:gs pos="100000">
                <a:srgbClr val="8D8C95">
                  <a:alpha val="2745"/>
                </a:srgbClr>
              </a:gs>
              <a:gs pos="0">
                <a:srgbClr val="8D8C95">
                  <a:alpha val="12941"/>
                </a:srgbClr>
              </a:gs>
            </a:gsLst>
            <a:lin ang="16200000" scaled="1"/>
            <a:tileRect/>
          </a:gradFill>
          <a:ln w="6350">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gradFill>
                <a:gsLst>
                  <a:gs pos="0">
                    <a:srgbClr val="FFFFFF"/>
                  </a:gs>
                  <a:gs pos="100000">
                    <a:srgbClr val="FFFFFF"/>
                  </a:gs>
                </a:gsLst>
                <a:lin ang="5400000" scaled="0"/>
              </a:gradFill>
              <a:effectLst/>
              <a:uLnTx/>
              <a:uFillTx/>
              <a:latin typeface="Arial" panose="020B0604020202020204"/>
              <a:ea typeface="Segoe UI" pitchFamily="34" charset="0"/>
              <a:cs typeface="Segoe UI" pitchFamily="34" charset="0"/>
            </a:endParaRPr>
          </a:p>
        </p:txBody>
      </p:sp>
      <p:sp>
        <p:nvSpPr>
          <p:cNvPr id="34" name="Picture Placeholder" descr="This photo is a 'placeholder' only. Drag or drop your photo here, or click and tap the center to insert a photo.">
            <a:extLst>
              <a:ext uri="{FF2B5EF4-FFF2-40B4-BE49-F238E27FC236}">
                <a16:creationId xmlns:a16="http://schemas.microsoft.com/office/drawing/2014/main" id="{9E0EE21D-2571-4587-82C6-AF23D68068EF}"/>
              </a:ext>
            </a:extLst>
          </p:cNvPr>
          <p:cNvSpPr>
            <a:spLocks noGrp="1"/>
          </p:cNvSpPr>
          <p:nvPr>
            <p:ph type="pic" sz="quarter" idx="20" hasCustomPrompt="1"/>
          </p:nvPr>
        </p:nvSpPr>
        <p:spPr bwMode="gray">
          <a:xfrm>
            <a:off x="8357924" y="2160718"/>
            <a:ext cx="3017520" cy="1394729"/>
          </a:xfrm>
          <a:pattFill prst="wdUpDiag">
            <a:fgClr>
              <a:schemeClr val="accent1">
                <a:lumMod val="50000"/>
              </a:schemeClr>
            </a:fgClr>
            <a:bgClr>
              <a:schemeClr val="tx2">
                <a:lumMod val="50000"/>
              </a:schemeClr>
            </a:bgClr>
          </a:pattFill>
        </p:spPr>
        <p:txBody>
          <a:bodyPr lIns="0" tIns="180000" rIns="0" bIns="1005840" anchor="ctr" anchorCtr="0">
            <a:noAutofit/>
          </a:bodyPr>
          <a:lstStyle>
            <a:lvl1pPr marL="0" indent="0" algn="ctr">
              <a:lnSpc>
                <a:spcPct val="100000"/>
              </a:lnSpc>
              <a:spcBef>
                <a:spcPts val="0"/>
              </a:spcBef>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4" name="Text Placeholder 3">
            <a:extLst>
              <a:ext uri="{FF2B5EF4-FFF2-40B4-BE49-F238E27FC236}">
                <a16:creationId xmlns:a16="http://schemas.microsoft.com/office/drawing/2014/main" id="{0AA714D4-57F9-4476-BAC0-86F4ED06D1EB}"/>
              </a:ext>
            </a:extLst>
          </p:cNvPr>
          <p:cNvSpPr>
            <a:spLocks noGrp="1"/>
          </p:cNvSpPr>
          <p:nvPr>
            <p:ph type="body" sz="quarter" idx="21"/>
          </p:nvPr>
        </p:nvSpPr>
        <p:spPr>
          <a:xfrm>
            <a:off x="588381" y="5812349"/>
            <a:ext cx="11015231" cy="487868"/>
          </a:xfrm>
        </p:spPr>
        <p:txBody>
          <a:bodyPr anchor="ctr" anchorCtr="0">
            <a:noAutofit/>
          </a:bodyPr>
          <a:lstStyle>
            <a:lvl1pPr marL="0" indent="0" algn="ctr">
              <a:buNone/>
              <a:defRPr sz="2800"/>
            </a:lvl1pPr>
            <a:lvl2pPr marL="0" indent="0" algn="ctr">
              <a:buNone/>
              <a:defRPr sz="2800"/>
            </a:lvl2pPr>
            <a:lvl3pPr marL="0" indent="0" algn="ctr">
              <a:buNone/>
              <a:defRPr sz="2800"/>
            </a:lvl3pPr>
            <a:lvl4pPr marL="0" indent="0" algn="ctr">
              <a:buNone/>
              <a:defRPr sz="2800"/>
            </a:lvl4pPr>
            <a:lvl5pPr marL="0" indent="0" algn="ctr">
              <a:buNone/>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6" name="Text Placeholder 3">
            <a:extLst>
              <a:ext uri="{FF2B5EF4-FFF2-40B4-BE49-F238E27FC236}">
                <a16:creationId xmlns:a16="http://schemas.microsoft.com/office/drawing/2014/main" id="{82B82D46-6BE4-4842-99AA-5D585A8411A9}"/>
              </a:ext>
            </a:extLst>
          </p:cNvPr>
          <p:cNvSpPr>
            <a:spLocks noGrp="1"/>
          </p:cNvSpPr>
          <p:nvPr>
            <p:ph type="body" sz="quarter" idx="23" hasCustomPrompt="1"/>
          </p:nvPr>
        </p:nvSpPr>
        <p:spPr>
          <a:xfrm>
            <a:off x="4355901"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37" name="Text Placeholder 3">
            <a:extLst>
              <a:ext uri="{FF2B5EF4-FFF2-40B4-BE49-F238E27FC236}">
                <a16:creationId xmlns:a16="http://schemas.microsoft.com/office/drawing/2014/main" id="{2921C6F5-BAE0-41B0-A919-ABDAF35DADBC}"/>
              </a:ext>
            </a:extLst>
          </p:cNvPr>
          <p:cNvSpPr>
            <a:spLocks noGrp="1"/>
          </p:cNvSpPr>
          <p:nvPr>
            <p:ph type="body" sz="quarter" idx="24" hasCustomPrompt="1"/>
          </p:nvPr>
        </p:nvSpPr>
        <p:spPr>
          <a:xfrm>
            <a:off x="8132925" y="1304926"/>
            <a:ext cx="3473857" cy="690444"/>
          </a:xfrm>
          <a:solidFill>
            <a:srgbClr val="242428"/>
          </a:solidFill>
        </p:spPr>
        <p:txBody>
          <a:bodyPr lIns="72000" tIns="72000" rIns="72000" bIns="72000" anchor="ctr" anchorCtr="0">
            <a:noAutofit/>
          </a:bodyPr>
          <a:lstStyle>
            <a:lvl1pPr marL="0" indent="0" algn="ctr">
              <a:buNone/>
              <a:defRPr sz="1800" b="1">
                <a:solidFill>
                  <a:schemeClr val="bg1"/>
                </a:solidFill>
              </a:defRPr>
            </a:lvl1pPr>
            <a:lvl2pPr marL="0" indent="0" algn="ctr">
              <a:buNone/>
              <a:defRPr sz="1800" b="1">
                <a:solidFill>
                  <a:schemeClr val="bg1"/>
                </a:solidFill>
              </a:defRPr>
            </a:lvl2pPr>
            <a:lvl3pPr marL="0" indent="0" algn="ctr">
              <a:buNone/>
              <a:defRPr sz="1800" b="1">
                <a:solidFill>
                  <a:schemeClr val="bg1"/>
                </a:solidFill>
              </a:defRPr>
            </a:lvl3pPr>
            <a:lvl4pPr marL="0" indent="0" algn="ctr">
              <a:buNone/>
              <a:defRPr sz="1800" b="1">
                <a:solidFill>
                  <a:schemeClr val="bg1"/>
                </a:solidFill>
              </a:defRPr>
            </a:lvl4pPr>
            <a:lvl5pPr marL="0" indent="0" algn="ctr">
              <a:buNone/>
              <a:defRPr sz="1800" b="1">
                <a:solidFill>
                  <a:schemeClr val="bg1"/>
                </a:solidFill>
              </a:defRPr>
            </a:lvl5pPr>
          </a:lstStyle>
          <a:p>
            <a:pPr lvl="0"/>
            <a:r>
              <a:rPr lang="en-US"/>
              <a:t>Click to add heading</a:t>
            </a:r>
          </a:p>
          <a:p>
            <a:pPr lvl="1"/>
            <a:r>
              <a:rPr lang="en-US"/>
              <a:t>Second level</a:t>
            </a:r>
          </a:p>
          <a:p>
            <a:pPr lvl="2"/>
            <a:r>
              <a:rPr lang="en-US"/>
              <a:t>Third level</a:t>
            </a:r>
          </a:p>
          <a:p>
            <a:pPr lvl="3"/>
            <a:r>
              <a:rPr lang="en-US"/>
              <a:t>Fourth level</a:t>
            </a:r>
          </a:p>
          <a:p>
            <a:pPr lvl="4"/>
            <a:r>
              <a:rPr lang="en-US"/>
              <a:t>Fifth level</a:t>
            </a:r>
            <a:endParaRPr lang="en-GB"/>
          </a:p>
        </p:txBody>
      </p:sp>
      <p:sp>
        <p:nvSpPr>
          <p:cNvPr id="38" name="Title 1">
            <a:extLst>
              <a:ext uri="{FF2B5EF4-FFF2-40B4-BE49-F238E27FC236}">
                <a16:creationId xmlns:a16="http://schemas.microsoft.com/office/drawing/2014/main" id="{3C91994A-3654-4C3E-A312-4B73609F510F}"/>
              </a:ext>
            </a:extLst>
          </p:cNvPr>
          <p:cNvSpPr>
            <a:spLocks noGrp="1"/>
          </p:cNvSpPr>
          <p:nvPr>
            <p:ph type="title"/>
          </p:nvPr>
        </p:nvSpPr>
        <p:spPr>
          <a:xfrm>
            <a:off x="588263" y="591790"/>
            <a:ext cx="11018520" cy="430887"/>
          </a:xfrm>
        </p:spPr>
        <p:txBody>
          <a:bodyPr anchor="t"/>
          <a:lstStyle/>
          <a:p>
            <a:r>
              <a:rPr lang="en-US"/>
              <a:t>Click to edit Master title style</a:t>
            </a:r>
          </a:p>
        </p:txBody>
      </p:sp>
    </p:spTree>
    <p:extLst>
      <p:ext uri="{BB962C8B-B14F-4D97-AF65-F5344CB8AC3E}">
        <p14:creationId xmlns:p14="http://schemas.microsoft.com/office/powerpoint/2010/main" val="2135813002"/>
      </p:ext>
    </p:extLst>
  </p:cSld>
  <p:clrMapOvr>
    <a:masterClrMapping/>
  </p:clrMapOvr>
  <p:transition>
    <p:fade/>
  </p:transition>
  <p:extLst>
    <p:ext uri="{DCECCB84-F9BA-43D5-87BE-67443E8EF086}">
      <p15:sldGuideLst xmlns:p15="http://schemas.microsoft.com/office/powerpoint/2012/main">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822">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543640"/>
            <a:ext cx="2532888" cy="1725397"/>
          </a:xfrm>
        </p:spPr>
        <p:txBody>
          <a:bodyPr>
            <a:normAutofit/>
          </a:bodyPr>
          <a:lstStyle>
            <a:lvl1pPr marL="0" indent="0" algn="ctr">
              <a:spcBef>
                <a:spcPts val="0"/>
              </a:spcBef>
              <a:buNone/>
              <a:defRPr sz="16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1815353"/>
            <a:ext cx="2532888" cy="2532888"/>
          </a:xfrm>
          <a:pattFill prst="wdUpDiag">
            <a:fgClr>
              <a:schemeClr val="accent1">
                <a:lumMod val="50000"/>
              </a:schemeClr>
            </a:fgClr>
            <a:bgClr>
              <a:schemeClr val="tx2">
                <a:lumMod val="50000"/>
              </a:schemeClr>
            </a:bgClr>
          </a:pattFill>
        </p:spPr>
        <p:txBody>
          <a:bodyPr lIns="0" tIns="360000" rIns="0" bIns="0" anchor="t" anchorCtr="0">
            <a:noAutofit/>
          </a:bodyPr>
          <a:lstStyle>
            <a:lvl1pPr marL="0" indent="0" algn="ctr">
              <a:lnSpc>
                <a:spcPct val="100000"/>
              </a:lnSpc>
              <a:buNone/>
              <a:defRPr sz="10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D829770F-45CE-4505-A3E9-DB203881F25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48372073"/>
      </p:ext>
    </p:extLst>
  </p:cSld>
  <p:clrMapOvr>
    <a:masterClrMapping/>
  </p:clrMapOvr>
  <p:transition>
    <p:fade/>
  </p:transition>
  <p:extLst>
    <p:ext uri="{DCECCB84-F9BA-43D5-87BE-67443E8EF086}">
      <p15:sldGuideLst xmlns:p15="http://schemas.microsoft.com/office/powerpoint/2012/main">
        <p15:guide id="3" orient="horz" pos="285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39">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corecar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A09B8F0-E785-4993-A9CA-BE8D371B2F1C}"/>
              </a:ext>
            </a:extLst>
          </p:cNvPr>
          <p:cNvSpPr/>
          <p:nvPr userDrawn="1"/>
        </p:nvSpPr>
        <p:spPr bwMode="auto">
          <a:xfrm>
            <a:off x="725755"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AB6082FB-3119-4714-B0C0-D572EC975527}"/>
              </a:ext>
            </a:extLst>
          </p:cNvPr>
          <p:cNvSpPr/>
          <p:nvPr userDrawn="1"/>
        </p:nvSpPr>
        <p:spPr bwMode="auto">
          <a:xfrm>
            <a:off x="588263"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a:extLst>
              <a:ext uri="{FF2B5EF4-FFF2-40B4-BE49-F238E27FC236}">
                <a16:creationId xmlns:a16="http://schemas.microsoft.com/office/drawing/2014/main" id="{4E020223-B6E5-4A3F-B38B-BD07D5D6594D}"/>
              </a:ext>
            </a:extLst>
          </p:cNvPr>
          <p:cNvSpPr>
            <a:spLocks noGrp="1"/>
          </p:cNvSpPr>
          <p:nvPr>
            <p:ph type="body" sz="quarter" idx="10" hasCustomPrompt="1"/>
          </p:nvPr>
        </p:nvSpPr>
        <p:spPr>
          <a:xfrm>
            <a:off x="927657"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7" name="Text Placeholder 6">
            <a:extLst>
              <a:ext uri="{FF2B5EF4-FFF2-40B4-BE49-F238E27FC236}">
                <a16:creationId xmlns:a16="http://schemas.microsoft.com/office/drawing/2014/main" id="{B52C7966-C4D7-49C0-B78C-2335EC912200}"/>
              </a:ext>
            </a:extLst>
          </p:cNvPr>
          <p:cNvSpPr>
            <a:spLocks noGrp="1"/>
          </p:cNvSpPr>
          <p:nvPr>
            <p:ph type="body" sz="quarter" idx="11" hasCustomPrompt="1"/>
          </p:nvPr>
        </p:nvSpPr>
        <p:spPr>
          <a:xfrm>
            <a:off x="1390443"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19" name="Text Placeholder 18">
            <a:extLst>
              <a:ext uri="{FF2B5EF4-FFF2-40B4-BE49-F238E27FC236}">
                <a16:creationId xmlns:a16="http://schemas.microsoft.com/office/drawing/2014/main" id="{453DD438-6A23-4472-B641-263CA368D719}"/>
              </a:ext>
            </a:extLst>
          </p:cNvPr>
          <p:cNvSpPr>
            <a:spLocks noGrp="1"/>
          </p:cNvSpPr>
          <p:nvPr>
            <p:ph type="body" sz="quarter" idx="12"/>
          </p:nvPr>
        </p:nvSpPr>
        <p:spPr>
          <a:xfrm>
            <a:off x="1390444"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Rectangle 19">
            <a:extLst>
              <a:ext uri="{FF2B5EF4-FFF2-40B4-BE49-F238E27FC236}">
                <a16:creationId xmlns:a16="http://schemas.microsoft.com/office/drawing/2014/main" id="{A1976077-CE80-43B8-9EE5-625D9EBF3AFE}"/>
              </a:ext>
            </a:extLst>
          </p:cNvPr>
          <p:cNvSpPr/>
          <p:nvPr userDrawn="1"/>
        </p:nvSpPr>
        <p:spPr bwMode="auto">
          <a:xfrm>
            <a:off x="588263" y="38989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4A4A6B61-EF71-4B61-BCE3-366255FDF1EC}"/>
              </a:ext>
            </a:extLst>
          </p:cNvPr>
          <p:cNvSpPr/>
          <p:nvPr userDrawn="1"/>
        </p:nvSpPr>
        <p:spPr bwMode="auto">
          <a:xfrm>
            <a:off x="725755" y="38989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2" name="Text Placeholder 4">
            <a:extLst>
              <a:ext uri="{FF2B5EF4-FFF2-40B4-BE49-F238E27FC236}">
                <a16:creationId xmlns:a16="http://schemas.microsoft.com/office/drawing/2014/main" id="{40B7D3AE-CE8F-4AFB-89D1-7B9F5309DE17}"/>
              </a:ext>
            </a:extLst>
          </p:cNvPr>
          <p:cNvSpPr>
            <a:spLocks noGrp="1"/>
          </p:cNvSpPr>
          <p:nvPr>
            <p:ph type="body" sz="quarter" idx="13" hasCustomPrompt="1"/>
          </p:nvPr>
        </p:nvSpPr>
        <p:spPr>
          <a:xfrm>
            <a:off x="927657" y="40410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23" name="Text Placeholder 6">
            <a:extLst>
              <a:ext uri="{FF2B5EF4-FFF2-40B4-BE49-F238E27FC236}">
                <a16:creationId xmlns:a16="http://schemas.microsoft.com/office/drawing/2014/main" id="{6CF9214B-A0AA-4B6C-B28E-D4EBC5ADE430}"/>
              </a:ext>
            </a:extLst>
          </p:cNvPr>
          <p:cNvSpPr>
            <a:spLocks noGrp="1"/>
          </p:cNvSpPr>
          <p:nvPr>
            <p:ph type="body" sz="quarter" idx="14" hasCustomPrompt="1"/>
          </p:nvPr>
        </p:nvSpPr>
        <p:spPr>
          <a:xfrm>
            <a:off x="1390443" y="41293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24" name="Text Placeholder 18">
            <a:extLst>
              <a:ext uri="{FF2B5EF4-FFF2-40B4-BE49-F238E27FC236}">
                <a16:creationId xmlns:a16="http://schemas.microsoft.com/office/drawing/2014/main" id="{C4CC4422-DCB4-43AA-AAD9-BCD5D2AA4B9C}"/>
              </a:ext>
            </a:extLst>
          </p:cNvPr>
          <p:cNvSpPr>
            <a:spLocks noGrp="1"/>
          </p:cNvSpPr>
          <p:nvPr>
            <p:ph type="body" sz="quarter" idx="15"/>
          </p:nvPr>
        </p:nvSpPr>
        <p:spPr>
          <a:xfrm>
            <a:off x="1390444" y="48280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Rectangle 24">
            <a:extLst>
              <a:ext uri="{FF2B5EF4-FFF2-40B4-BE49-F238E27FC236}">
                <a16:creationId xmlns:a16="http://schemas.microsoft.com/office/drawing/2014/main" id="{A4805574-3B72-481E-A744-EA088066496F}"/>
              </a:ext>
            </a:extLst>
          </p:cNvPr>
          <p:cNvSpPr/>
          <p:nvPr userDrawn="1"/>
        </p:nvSpPr>
        <p:spPr bwMode="auto">
          <a:xfrm>
            <a:off x="4493592"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25">
            <a:extLst>
              <a:ext uri="{FF2B5EF4-FFF2-40B4-BE49-F238E27FC236}">
                <a16:creationId xmlns:a16="http://schemas.microsoft.com/office/drawing/2014/main" id="{8BB8D822-4AF5-4132-A5BC-447AFB46D9A1}"/>
              </a:ext>
            </a:extLst>
          </p:cNvPr>
          <p:cNvSpPr/>
          <p:nvPr userDrawn="1"/>
        </p:nvSpPr>
        <p:spPr bwMode="auto">
          <a:xfrm>
            <a:off x="4356100"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7" name="Text Placeholder 4">
            <a:extLst>
              <a:ext uri="{FF2B5EF4-FFF2-40B4-BE49-F238E27FC236}">
                <a16:creationId xmlns:a16="http://schemas.microsoft.com/office/drawing/2014/main" id="{885CB766-3BA7-4C6E-981C-12B89BBC0EB7}"/>
              </a:ext>
            </a:extLst>
          </p:cNvPr>
          <p:cNvSpPr>
            <a:spLocks noGrp="1"/>
          </p:cNvSpPr>
          <p:nvPr>
            <p:ph type="body" sz="quarter" idx="16" hasCustomPrompt="1"/>
          </p:nvPr>
        </p:nvSpPr>
        <p:spPr>
          <a:xfrm>
            <a:off x="4695494"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28" name="Text Placeholder 6">
            <a:extLst>
              <a:ext uri="{FF2B5EF4-FFF2-40B4-BE49-F238E27FC236}">
                <a16:creationId xmlns:a16="http://schemas.microsoft.com/office/drawing/2014/main" id="{8844DE8E-38F4-4A62-9864-CF5DC11D85AD}"/>
              </a:ext>
            </a:extLst>
          </p:cNvPr>
          <p:cNvSpPr>
            <a:spLocks noGrp="1"/>
          </p:cNvSpPr>
          <p:nvPr>
            <p:ph type="body" sz="quarter" idx="17" hasCustomPrompt="1"/>
          </p:nvPr>
        </p:nvSpPr>
        <p:spPr>
          <a:xfrm>
            <a:off x="5158280"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29" name="Text Placeholder 18">
            <a:extLst>
              <a:ext uri="{FF2B5EF4-FFF2-40B4-BE49-F238E27FC236}">
                <a16:creationId xmlns:a16="http://schemas.microsoft.com/office/drawing/2014/main" id="{D1DCB16E-3178-4977-908B-DCB9D5BE6598}"/>
              </a:ext>
            </a:extLst>
          </p:cNvPr>
          <p:cNvSpPr>
            <a:spLocks noGrp="1"/>
          </p:cNvSpPr>
          <p:nvPr>
            <p:ph type="body" sz="quarter" idx="18"/>
          </p:nvPr>
        </p:nvSpPr>
        <p:spPr>
          <a:xfrm>
            <a:off x="5158281"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Rectangle 29">
            <a:extLst>
              <a:ext uri="{FF2B5EF4-FFF2-40B4-BE49-F238E27FC236}">
                <a16:creationId xmlns:a16="http://schemas.microsoft.com/office/drawing/2014/main" id="{C3833F72-DCBA-4AB2-B21A-B550376D8C87}"/>
              </a:ext>
            </a:extLst>
          </p:cNvPr>
          <p:cNvSpPr/>
          <p:nvPr userDrawn="1"/>
        </p:nvSpPr>
        <p:spPr bwMode="auto">
          <a:xfrm>
            <a:off x="4502417" y="38989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14259E61-6078-44AA-A8F7-193579B7AE28}"/>
              </a:ext>
            </a:extLst>
          </p:cNvPr>
          <p:cNvSpPr/>
          <p:nvPr userDrawn="1"/>
        </p:nvSpPr>
        <p:spPr bwMode="auto">
          <a:xfrm>
            <a:off x="4364925" y="38989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2" name="Text Placeholder 4">
            <a:extLst>
              <a:ext uri="{FF2B5EF4-FFF2-40B4-BE49-F238E27FC236}">
                <a16:creationId xmlns:a16="http://schemas.microsoft.com/office/drawing/2014/main" id="{E4A82533-F2BF-4E0A-BA3B-0430252D7581}"/>
              </a:ext>
            </a:extLst>
          </p:cNvPr>
          <p:cNvSpPr>
            <a:spLocks noGrp="1"/>
          </p:cNvSpPr>
          <p:nvPr>
            <p:ph type="body" sz="quarter" idx="19" hasCustomPrompt="1"/>
          </p:nvPr>
        </p:nvSpPr>
        <p:spPr>
          <a:xfrm>
            <a:off x="4704319" y="40410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33" name="Text Placeholder 6">
            <a:extLst>
              <a:ext uri="{FF2B5EF4-FFF2-40B4-BE49-F238E27FC236}">
                <a16:creationId xmlns:a16="http://schemas.microsoft.com/office/drawing/2014/main" id="{B3A0E84D-D831-421C-9A30-9491AAAF8088}"/>
              </a:ext>
            </a:extLst>
          </p:cNvPr>
          <p:cNvSpPr>
            <a:spLocks noGrp="1"/>
          </p:cNvSpPr>
          <p:nvPr>
            <p:ph type="body" sz="quarter" idx="20" hasCustomPrompt="1"/>
          </p:nvPr>
        </p:nvSpPr>
        <p:spPr>
          <a:xfrm>
            <a:off x="5167105" y="41293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34" name="Text Placeholder 18">
            <a:extLst>
              <a:ext uri="{FF2B5EF4-FFF2-40B4-BE49-F238E27FC236}">
                <a16:creationId xmlns:a16="http://schemas.microsoft.com/office/drawing/2014/main" id="{BCDABBF1-093E-49D4-A19B-3B845261213D}"/>
              </a:ext>
            </a:extLst>
          </p:cNvPr>
          <p:cNvSpPr>
            <a:spLocks noGrp="1"/>
          </p:cNvSpPr>
          <p:nvPr>
            <p:ph type="body" sz="quarter" idx="21"/>
          </p:nvPr>
        </p:nvSpPr>
        <p:spPr>
          <a:xfrm>
            <a:off x="5167106" y="48280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5" name="Rectangle 34">
            <a:extLst>
              <a:ext uri="{FF2B5EF4-FFF2-40B4-BE49-F238E27FC236}">
                <a16:creationId xmlns:a16="http://schemas.microsoft.com/office/drawing/2014/main" id="{34FBA965-A892-4051-B1FD-FD4306CA19AF}"/>
              </a:ext>
            </a:extLst>
          </p:cNvPr>
          <p:cNvSpPr/>
          <p:nvPr userDrawn="1"/>
        </p:nvSpPr>
        <p:spPr bwMode="auto">
          <a:xfrm>
            <a:off x="8275905" y="1714500"/>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6" name="Rectangle 35">
            <a:extLst>
              <a:ext uri="{FF2B5EF4-FFF2-40B4-BE49-F238E27FC236}">
                <a16:creationId xmlns:a16="http://schemas.microsoft.com/office/drawing/2014/main" id="{F6BE5E53-DE80-4281-9FEC-7ACDD1067819}"/>
              </a:ext>
            </a:extLst>
          </p:cNvPr>
          <p:cNvSpPr/>
          <p:nvPr userDrawn="1"/>
        </p:nvSpPr>
        <p:spPr bwMode="auto">
          <a:xfrm>
            <a:off x="8138413" y="1714500"/>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37" name="Text Placeholder 4">
            <a:extLst>
              <a:ext uri="{FF2B5EF4-FFF2-40B4-BE49-F238E27FC236}">
                <a16:creationId xmlns:a16="http://schemas.microsoft.com/office/drawing/2014/main" id="{4C1E6F08-6F2F-4B8B-9D87-C030E94DF10E}"/>
              </a:ext>
            </a:extLst>
          </p:cNvPr>
          <p:cNvSpPr>
            <a:spLocks noGrp="1"/>
          </p:cNvSpPr>
          <p:nvPr>
            <p:ph type="body" sz="quarter" idx="22" hasCustomPrompt="1"/>
          </p:nvPr>
        </p:nvSpPr>
        <p:spPr>
          <a:xfrm>
            <a:off x="8477807" y="1856689"/>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38" name="Text Placeholder 6">
            <a:extLst>
              <a:ext uri="{FF2B5EF4-FFF2-40B4-BE49-F238E27FC236}">
                <a16:creationId xmlns:a16="http://schemas.microsoft.com/office/drawing/2014/main" id="{2D06001F-6138-4D6F-A243-7FFE1D81CCE8}"/>
              </a:ext>
            </a:extLst>
          </p:cNvPr>
          <p:cNvSpPr>
            <a:spLocks noGrp="1"/>
          </p:cNvSpPr>
          <p:nvPr>
            <p:ph type="body" sz="quarter" idx="23" hasCustomPrompt="1"/>
          </p:nvPr>
        </p:nvSpPr>
        <p:spPr>
          <a:xfrm>
            <a:off x="8940593" y="1944971"/>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39" name="Text Placeholder 18">
            <a:extLst>
              <a:ext uri="{FF2B5EF4-FFF2-40B4-BE49-F238E27FC236}">
                <a16:creationId xmlns:a16="http://schemas.microsoft.com/office/drawing/2014/main" id="{7841B3D9-6CC3-427F-B428-8C3FDE4BE069}"/>
              </a:ext>
            </a:extLst>
          </p:cNvPr>
          <p:cNvSpPr>
            <a:spLocks noGrp="1"/>
          </p:cNvSpPr>
          <p:nvPr>
            <p:ph type="body" sz="quarter" idx="24"/>
          </p:nvPr>
        </p:nvSpPr>
        <p:spPr>
          <a:xfrm>
            <a:off x="8940594" y="2643619"/>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0" name="Rectangle 39">
            <a:extLst>
              <a:ext uri="{FF2B5EF4-FFF2-40B4-BE49-F238E27FC236}">
                <a16:creationId xmlns:a16="http://schemas.microsoft.com/office/drawing/2014/main" id="{441224F9-6A4C-4C65-8E42-6E3D85470B57}"/>
              </a:ext>
            </a:extLst>
          </p:cNvPr>
          <p:cNvSpPr/>
          <p:nvPr userDrawn="1"/>
        </p:nvSpPr>
        <p:spPr bwMode="auto">
          <a:xfrm>
            <a:off x="8270254" y="3895725"/>
            <a:ext cx="3333483" cy="1981200"/>
          </a:xfrm>
          <a:prstGeom prst="rect">
            <a:avLst/>
          </a:prstGeom>
          <a:solidFill>
            <a:schemeClr val="bg2">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1" name="Rectangle 40">
            <a:extLst>
              <a:ext uri="{FF2B5EF4-FFF2-40B4-BE49-F238E27FC236}">
                <a16:creationId xmlns:a16="http://schemas.microsoft.com/office/drawing/2014/main" id="{A2903A56-607B-4490-BE1F-86412530286F}"/>
              </a:ext>
            </a:extLst>
          </p:cNvPr>
          <p:cNvSpPr/>
          <p:nvPr userDrawn="1"/>
        </p:nvSpPr>
        <p:spPr bwMode="auto">
          <a:xfrm>
            <a:off x="8132762" y="3895725"/>
            <a:ext cx="137492" cy="1981200"/>
          </a:xfrm>
          <a:prstGeom prst="rect">
            <a:avLst/>
          </a:prstGeom>
          <a:pattFill prst="wdUpDiag">
            <a:fgClr>
              <a:schemeClr val="bg2">
                <a:lumMod val="50000"/>
              </a:schemeClr>
            </a:fgClr>
            <a:bgClr>
              <a:schemeClr val="bg2"/>
            </a:bgClr>
          </a:patt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2" name="Text Placeholder 4">
            <a:extLst>
              <a:ext uri="{FF2B5EF4-FFF2-40B4-BE49-F238E27FC236}">
                <a16:creationId xmlns:a16="http://schemas.microsoft.com/office/drawing/2014/main" id="{DE7C2246-8982-4ECB-88AC-EB1C473C2B55}"/>
              </a:ext>
            </a:extLst>
          </p:cNvPr>
          <p:cNvSpPr>
            <a:spLocks noGrp="1"/>
          </p:cNvSpPr>
          <p:nvPr>
            <p:ph type="body" sz="quarter" idx="25" hasCustomPrompt="1"/>
          </p:nvPr>
        </p:nvSpPr>
        <p:spPr>
          <a:xfrm>
            <a:off x="8472156" y="4037914"/>
            <a:ext cx="425773" cy="677108"/>
          </a:xfrm>
        </p:spPr>
        <p:txBody>
          <a:bodyPr>
            <a:noAutofit/>
          </a:bodyPr>
          <a:lstStyle>
            <a:lvl1pPr marL="0" indent="0">
              <a:buNone/>
              <a:defRPr sz="4400" b="1">
                <a:solidFill>
                  <a:schemeClr val="tx1"/>
                </a:solidFill>
              </a:defRPr>
            </a:lvl1pPr>
            <a:lvl2pPr marL="0" indent="0">
              <a:buNone/>
              <a:defRPr sz="4400" b="1">
                <a:solidFill>
                  <a:schemeClr val="bg1">
                    <a:lumMod val="85000"/>
                  </a:schemeClr>
                </a:solidFill>
              </a:defRPr>
            </a:lvl2pPr>
            <a:lvl3pPr marL="0" indent="0">
              <a:buNone/>
              <a:defRPr sz="4400" b="1">
                <a:solidFill>
                  <a:schemeClr val="bg1">
                    <a:lumMod val="85000"/>
                  </a:schemeClr>
                </a:solidFill>
              </a:defRPr>
            </a:lvl3pPr>
            <a:lvl4pPr marL="0" indent="0">
              <a:buNone/>
              <a:defRPr sz="4400" b="1">
                <a:solidFill>
                  <a:schemeClr val="bg1">
                    <a:lumMod val="85000"/>
                  </a:schemeClr>
                </a:solidFill>
              </a:defRPr>
            </a:lvl4pPr>
            <a:lvl5pPr marL="0" indent="0">
              <a:buNone/>
              <a:defRPr sz="4400" b="1">
                <a:solidFill>
                  <a:schemeClr val="bg1">
                    <a:lumMod val="85000"/>
                  </a:schemeClr>
                </a:solidFill>
              </a:defRPr>
            </a:lvl5pPr>
          </a:lstStyle>
          <a:p>
            <a:pPr lvl="0"/>
            <a:r>
              <a:rPr lang="en-US"/>
              <a:t>#</a:t>
            </a:r>
            <a:endParaRPr lang="en-GB"/>
          </a:p>
        </p:txBody>
      </p:sp>
      <p:sp>
        <p:nvSpPr>
          <p:cNvPr id="43" name="Text Placeholder 6">
            <a:extLst>
              <a:ext uri="{FF2B5EF4-FFF2-40B4-BE49-F238E27FC236}">
                <a16:creationId xmlns:a16="http://schemas.microsoft.com/office/drawing/2014/main" id="{709DFA2F-B194-435C-9191-8090148D15FA}"/>
              </a:ext>
            </a:extLst>
          </p:cNvPr>
          <p:cNvSpPr>
            <a:spLocks noGrp="1"/>
          </p:cNvSpPr>
          <p:nvPr>
            <p:ph type="body" sz="quarter" idx="26" hasCustomPrompt="1"/>
          </p:nvPr>
        </p:nvSpPr>
        <p:spPr>
          <a:xfrm>
            <a:off x="8934942" y="4126196"/>
            <a:ext cx="2593370" cy="595027"/>
          </a:xfrm>
        </p:spPr>
        <p:txBody>
          <a:bodyPr/>
          <a:lstStyle>
            <a:lvl1pPr marL="0" indent="0">
              <a:buNone/>
              <a:defRPr lang="en-US" sz="1600" b="1" dirty="0" smtClean="0">
                <a:solidFill>
                  <a:schemeClr val="tx1"/>
                </a:solidFill>
              </a:defRPr>
            </a:lvl1pPr>
            <a:lvl2pPr marL="0" indent="0">
              <a:buNone/>
              <a:defRPr lang="en-GB" sz="1600" b="1" dirty="0"/>
            </a:lvl2pPr>
            <a:lvl3pPr marL="0" indent="0">
              <a:buNone/>
              <a:defRPr sz="1600" b="1"/>
            </a:lvl3pPr>
            <a:lvl4pPr marL="0" indent="0">
              <a:buNone/>
              <a:defRPr sz="1600" b="1"/>
            </a:lvl4pPr>
            <a:lvl5pPr marL="0" indent="0">
              <a:buNone/>
              <a:defRPr sz="1600" b="1"/>
            </a:lvl5pPr>
          </a:lstStyle>
          <a:p>
            <a:pPr lvl="0"/>
            <a:r>
              <a:rPr lang="en-US"/>
              <a:t>Click to add heading</a:t>
            </a:r>
            <a:endParaRPr lang="en-GB"/>
          </a:p>
        </p:txBody>
      </p:sp>
      <p:sp>
        <p:nvSpPr>
          <p:cNvPr id="44" name="Text Placeholder 18">
            <a:extLst>
              <a:ext uri="{FF2B5EF4-FFF2-40B4-BE49-F238E27FC236}">
                <a16:creationId xmlns:a16="http://schemas.microsoft.com/office/drawing/2014/main" id="{66A57C42-7CBF-4742-80C3-46C15991F8E9}"/>
              </a:ext>
            </a:extLst>
          </p:cNvPr>
          <p:cNvSpPr>
            <a:spLocks noGrp="1"/>
          </p:cNvSpPr>
          <p:nvPr>
            <p:ph type="body" sz="quarter" idx="27"/>
          </p:nvPr>
        </p:nvSpPr>
        <p:spPr>
          <a:xfrm>
            <a:off x="8934943" y="4824844"/>
            <a:ext cx="2593370" cy="968261"/>
          </a:xfrm>
        </p:spPr>
        <p:txBody>
          <a:bodyPr>
            <a:noAutofit/>
          </a:bodyPr>
          <a:lstStyle>
            <a:lvl1pPr marL="0" indent="0">
              <a:lnSpc>
                <a:spcPct val="130000"/>
              </a:lnSpc>
              <a:buNone/>
              <a:defRPr sz="1000">
                <a:solidFill>
                  <a:schemeClr val="tx1"/>
                </a:solidFill>
              </a:defRPr>
            </a:lvl1pPr>
            <a:lvl2pPr marL="0" indent="0">
              <a:lnSpc>
                <a:spcPct val="130000"/>
              </a:lnSpc>
              <a:buNone/>
              <a:defRPr sz="1000">
                <a:solidFill>
                  <a:schemeClr val="tx1"/>
                </a:solidFill>
              </a:defRPr>
            </a:lvl2pPr>
            <a:lvl3pPr marL="0" indent="0">
              <a:lnSpc>
                <a:spcPct val="130000"/>
              </a:lnSpc>
              <a:buNone/>
              <a:defRPr sz="1000">
                <a:solidFill>
                  <a:schemeClr val="tx1"/>
                </a:solidFill>
              </a:defRPr>
            </a:lvl3pPr>
            <a:lvl4pPr marL="0" indent="0">
              <a:lnSpc>
                <a:spcPct val="130000"/>
              </a:lnSpc>
              <a:buNone/>
              <a:defRPr sz="1000">
                <a:solidFill>
                  <a:schemeClr val="tx1"/>
                </a:solidFill>
              </a:defRPr>
            </a:lvl4pPr>
            <a:lvl5pPr marL="0" indent="0">
              <a:lnSpc>
                <a:spcPct val="130000"/>
              </a:lnSpc>
              <a:buNone/>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108E6D12-E7E5-4852-90CA-46E41D32C7F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57875339"/>
      </p:ext>
    </p:extLst>
  </p:cSld>
  <p:clrMapOvr>
    <a:masterClrMapping/>
  </p:clrMapOvr>
  <p:transition>
    <p:fade/>
  </p:transition>
  <p:extLst>
    <p:ext uri="{DCECCB84-F9BA-43D5-87BE-67443E8EF086}">
      <p15:sldGuideLst xmlns:p15="http://schemas.microsoft.com/office/powerpoint/2012/main">
        <p15:guide id="3" orient="horz" pos="3702">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1071">
          <p15:clr>
            <a:srgbClr val="5ACBF0"/>
          </p15:clr>
        </p15:guide>
        <p15:guide id="11" orient="horz" pos="2455">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normAutofit/>
          </a:bodyPr>
          <a:lstStyle>
            <a:lvl1pPr marL="0" indent="0">
              <a:buFontTx/>
              <a:buNone/>
              <a:defRPr sz="1800"/>
            </a:lvl1pPr>
          </a:lstStyle>
          <a:p>
            <a:pPr lvl="0"/>
            <a:r>
              <a:rPr lang="en-US"/>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pattFill prst="wdUpDiag">
            <a:fgClr>
              <a:schemeClr val="accent1">
                <a:lumMod val="50000"/>
              </a:schemeClr>
            </a:fgClr>
            <a:bgClr>
              <a:schemeClr val="tx2">
                <a:lumMod val="50000"/>
              </a:schemeClr>
            </a:bgClr>
          </a:pattFill>
        </p:spPr>
        <p:txBody>
          <a:bodyPr tIns="720000" bIns="1005840" anchor="t" anchorCtr="0">
            <a:noAutofit/>
          </a:bodyPr>
          <a:lstStyle>
            <a:lvl1pPr marL="0" indent="0" algn="ctr">
              <a:buNone/>
              <a:defRPr sz="1200" b="1">
                <a:solidFill>
                  <a:srgbClr val="FFFFFF"/>
                </a:solidFill>
              </a:defRPr>
            </a:lvl1pPr>
          </a:lstStyle>
          <a:p>
            <a:r>
              <a:rPr lang="en-US" dirty="0"/>
              <a:t>Drag &amp; drop a</a:t>
            </a:r>
            <a:br>
              <a:rPr lang="en-US" dirty="0"/>
            </a:br>
            <a:r>
              <a:rPr lang="en-US" dirty="0"/>
              <a:t>screenshot here</a:t>
            </a:r>
            <a:br>
              <a:rPr lang="en-US" dirty="0"/>
            </a:br>
            <a:r>
              <a:rPr lang="en-US" dirty="0"/>
              <a:t>or click or tap icon</a:t>
            </a:r>
            <a:br>
              <a:rPr lang="en-US" dirty="0"/>
            </a:br>
            <a:r>
              <a:rPr lang="en-US" dirty="0"/>
              <a:t>below to insert</a:t>
            </a:r>
          </a:p>
        </p:txBody>
      </p:sp>
    </p:spTree>
    <p:extLst>
      <p:ext uri="{BB962C8B-B14F-4D97-AF65-F5344CB8AC3E}">
        <p14:creationId xmlns:p14="http://schemas.microsoft.com/office/powerpoint/2010/main" val="522284122"/>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131029"/>
            <a:ext cx="3468956" cy="861774"/>
          </a:xfrm>
        </p:spPr>
        <p:txBody>
          <a:bodyPr anchor="t"/>
          <a:lstStyle>
            <a:lvl1pPr>
              <a:defRPr sz="2800">
                <a:solidFill>
                  <a:schemeClr val="tx1"/>
                </a:solidFill>
              </a:defRPr>
            </a:lvl1pPr>
          </a:lstStyle>
          <a:p>
            <a:r>
              <a:rPr lang="en-US"/>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131028"/>
            <a:ext cx="6961188" cy="3980641"/>
          </a:xfrm>
        </p:spPr>
        <p:txBody>
          <a:bodyPr>
            <a:normAutofit/>
          </a:bodyPr>
          <a:lstStyle>
            <a:lvl1pPr marL="320040" indent="-320040">
              <a:spcAft>
                <a:spcPts val="1200"/>
              </a:spcAft>
              <a:buFont typeface="+mj-lt"/>
              <a:buAutoNum type="arabicPeriod"/>
              <a:defRPr sz="20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1842902"/>
            <a:ext cx="3477325" cy="0"/>
          </a:xfrm>
          <a:prstGeom prst="line">
            <a:avLst/>
          </a:prstGeom>
          <a:ln w="63500">
            <a:solidFill>
              <a:schemeClr val="accent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1842902"/>
            <a:ext cx="6961188" cy="0"/>
          </a:xfrm>
          <a:prstGeom prst="line">
            <a:avLst/>
          </a:prstGeom>
          <a:ln w="6350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695462"/>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29" orient="horz" pos="1271">
          <p15:clr>
            <a:srgbClr val="5ACBF0"/>
          </p15:clr>
        </p15:guide>
        <p15:guide id="33" pos="2928">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7"/>
            <a:ext cx="3182027" cy="5683249"/>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292099"/>
            <a:ext cx="6667500" cy="597693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264940"/>
            <a:ext cx="0" cy="2059178"/>
          </a:xfrm>
          <a:prstGeom prst="line">
            <a:avLst/>
          </a:prstGeom>
          <a:ln w="635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535706"/>
      </p:ext>
    </p:extLst>
  </p:cSld>
  <p:clrMapOvr>
    <a:masterClrMapping/>
  </p:clrMapOvr>
  <p:transition>
    <p:fade/>
  </p:transition>
  <p:extLst>
    <p:ext uri="{DCECCB84-F9BA-43D5-87BE-67443E8EF086}">
      <p15:sldGuideLst xmlns:p15="http://schemas.microsoft.com/office/powerpoint/2012/main">
        <p15:guide id="30" pos="2376">
          <p15:clr>
            <a:srgbClr val="5ACBF0"/>
          </p15:clr>
        </p15:guide>
        <p15:guide id="31" pos="3113">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emo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A2802B-E53E-DE2F-F004-C87A3E6C68D9}"/>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8899010" y="3177856"/>
            <a:ext cx="2727281" cy="649982"/>
          </a:xfrm>
          <a:prstGeom prst="rect">
            <a:avLst/>
          </a:prstGeom>
        </p:spPr>
      </p:pic>
      <p:sp>
        <p:nvSpPr>
          <p:cNvPr id="8" name="Text Placeholder 4">
            <a:extLst>
              <a:ext uri="{FF2B5EF4-FFF2-40B4-BE49-F238E27FC236}">
                <a16:creationId xmlns:a16="http://schemas.microsoft.com/office/drawing/2014/main" id="{37179CAA-7E14-18FA-D488-C772A909D1A4}"/>
              </a:ext>
            </a:extLst>
          </p:cNvPr>
          <p:cNvSpPr>
            <a:spLocks noGrp="1"/>
          </p:cNvSpPr>
          <p:nvPr>
            <p:ph type="body" sz="quarter" idx="13" hasCustomPrompt="1"/>
          </p:nvPr>
        </p:nvSpPr>
        <p:spPr>
          <a:xfrm>
            <a:off x="585216" y="3680069"/>
            <a:ext cx="718036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accent2"/>
                </a:solidFill>
                <a:latin typeface="+mn-lt"/>
              </a:defRPr>
            </a:lvl1pPr>
          </a:lstStyle>
          <a:p>
            <a:pPr lvl="0"/>
            <a:r>
              <a:rPr lang="en-US"/>
              <a:t>Speaker name</a:t>
            </a:r>
          </a:p>
        </p:txBody>
      </p:sp>
      <p:sp>
        <p:nvSpPr>
          <p:cNvPr id="10" name="Title 1">
            <a:extLst>
              <a:ext uri="{FF2B5EF4-FFF2-40B4-BE49-F238E27FC236}">
                <a16:creationId xmlns:a16="http://schemas.microsoft.com/office/drawing/2014/main" id="{C84B6F08-BC59-2EF3-5DC2-EF289F453945}"/>
              </a:ext>
            </a:extLst>
          </p:cNvPr>
          <p:cNvSpPr>
            <a:spLocks noGrp="1"/>
          </p:cNvSpPr>
          <p:nvPr>
            <p:ph type="title" hasCustomPrompt="1"/>
          </p:nvPr>
        </p:nvSpPr>
        <p:spPr>
          <a:xfrm>
            <a:off x="585216" y="3104745"/>
            <a:ext cx="7180360" cy="4431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200" b="1" kern="1200" cap="none" spc="-50" baseline="0" dirty="0">
                <a:ln w="3175">
                  <a:noFill/>
                </a:ln>
                <a:solidFill>
                  <a:schemeClr val="tx1"/>
                </a:solidFill>
                <a:effectLst/>
                <a:latin typeface="+mj-lt"/>
                <a:ea typeface="+mn-ea"/>
                <a:cs typeface="Segoe UI" pitchFamily="34" charset="0"/>
              </a:defRPr>
            </a:lvl1pPr>
          </a:lstStyle>
          <a:p>
            <a:r>
              <a:rPr lang="en-US"/>
              <a:t>Demo title</a:t>
            </a:r>
          </a:p>
        </p:txBody>
      </p:sp>
    </p:spTree>
    <p:extLst>
      <p:ext uri="{BB962C8B-B14F-4D97-AF65-F5344CB8AC3E}">
        <p14:creationId xmlns:p14="http://schemas.microsoft.com/office/powerpoint/2010/main" val="272642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1872">
          <p15:clr>
            <a:srgbClr val="5ACBF0"/>
          </p15:clr>
        </p15:guide>
        <p15:guide id="4" orient="horz" pos="2364">
          <p15:clr>
            <a:srgbClr val="5ACBF0"/>
          </p15:clr>
        </p15:guide>
        <p15:guide id="5" pos="3840">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Demo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89C8DC4-C1F0-82AC-370B-B9BD89BDCCD3}"/>
              </a:ext>
            </a:extLst>
          </p:cNvPr>
          <p:cNvSpPr>
            <a:spLocks noGrp="1"/>
          </p:cNvSpPr>
          <p:nvPr>
            <p:ph type="title"/>
          </p:nvPr>
        </p:nvSpPr>
        <p:spPr>
          <a:xfrm>
            <a:off x="603379" y="3200400"/>
            <a:ext cx="10997217" cy="1933360"/>
          </a:xfrm>
        </p:spPr>
        <p:txBody>
          <a:bodyPr anchor="b">
            <a:noAutofit/>
          </a:bodyPr>
          <a:lstStyle>
            <a:lvl1pPr>
              <a:defRPr sz="4000" spc="-20" baseline="0"/>
            </a:lvl1pPr>
          </a:lstStyle>
          <a:p>
            <a:r>
              <a:rPr lang="en-US"/>
              <a:t>Click to edit Master title style</a:t>
            </a:r>
            <a:endParaRPr/>
          </a:p>
        </p:txBody>
      </p:sp>
      <p:sp>
        <p:nvSpPr>
          <p:cNvPr id="9" name="Text Placeholder 9">
            <a:extLst>
              <a:ext uri="{FF2B5EF4-FFF2-40B4-BE49-F238E27FC236}">
                <a16:creationId xmlns:a16="http://schemas.microsoft.com/office/drawing/2014/main" id="{A2CE2AF8-382D-16AD-B30D-3668C415DB42}"/>
              </a:ext>
            </a:extLst>
          </p:cNvPr>
          <p:cNvSpPr>
            <a:spLocks noGrp="1"/>
          </p:cNvSpPr>
          <p:nvPr>
            <p:ph type="body" sz="quarter" idx="14"/>
          </p:nvPr>
        </p:nvSpPr>
        <p:spPr>
          <a:xfrm>
            <a:off x="603380" y="5230505"/>
            <a:ext cx="10997217" cy="1231710"/>
          </a:xfrm>
        </p:spPr>
        <p:txBody>
          <a:bodyPr>
            <a:noAutofit/>
          </a:bodyPr>
          <a:lstStyle>
            <a:lvl1pPr marL="0" indent="0">
              <a:spcBef>
                <a:spcPts val="0"/>
              </a:spcBef>
              <a:buFontTx/>
              <a:buNone/>
              <a:defRPr sz="3200">
                <a:solidFill>
                  <a:schemeClr val="tx2">
                    <a:lumMod val="60000"/>
                    <a:lumOff val="40000"/>
                  </a:schemeClr>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pic>
        <p:nvPicPr>
          <p:cNvPr id="10" name="Picture 9">
            <a:extLst>
              <a:ext uri="{FF2B5EF4-FFF2-40B4-BE49-F238E27FC236}">
                <a16:creationId xmlns:a16="http://schemas.microsoft.com/office/drawing/2014/main" id="{A20BC915-575B-40EE-EBE5-8E4CCE3EE2AD}"/>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84199" y="789515"/>
            <a:ext cx="2302302" cy="548700"/>
          </a:xfrm>
          <a:prstGeom prst="rect">
            <a:avLst/>
          </a:prstGeom>
        </p:spPr>
      </p:pic>
    </p:spTree>
    <p:extLst>
      <p:ext uri="{BB962C8B-B14F-4D97-AF65-F5344CB8AC3E}">
        <p14:creationId xmlns:p14="http://schemas.microsoft.com/office/powerpoint/2010/main" val="2491524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1872">
          <p15:clr>
            <a:srgbClr val="5ACBF0"/>
          </p15:clr>
        </p15:guide>
        <p15:guide id="4" orient="horz" pos="2364">
          <p15:clr>
            <a:srgbClr val="5ACBF0"/>
          </p15:clr>
        </p15:guide>
        <p15:guide id="5" pos="3840">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3533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4829522"/>
          </a:xfrm>
        </p:spPr>
        <p:txBody>
          <a:bodyPr/>
          <a:lstStyle>
            <a:lvl1pPr marL="0" indent="0">
              <a:buNone/>
              <a:defRPr sz="2000">
                <a:solidFill>
                  <a:schemeClr val="tx1"/>
                </a:solidFill>
                <a:latin typeface="Consolas" panose="020B0609020204030204" pitchFamily="49" charset="0"/>
                <a:cs typeface="Consolas" panose="020B0609020204030204" pitchFamily="49" charset="0"/>
              </a:defRPr>
            </a:lvl1pPr>
            <a:lvl2pPr marL="346553" indent="0">
              <a:buNone/>
              <a:defRPr sz="1800">
                <a:solidFill>
                  <a:schemeClr val="tx1"/>
                </a:solidFill>
                <a:latin typeface="Consolas" panose="020B0609020204030204" pitchFamily="49" charset="0"/>
                <a:cs typeface="Consolas" panose="020B0609020204030204" pitchFamily="49" charset="0"/>
              </a:defRPr>
            </a:lvl2pPr>
            <a:lvl3pPr marL="584607" indent="0">
              <a:buNone/>
              <a:defRPr sz="1600">
                <a:solidFill>
                  <a:schemeClr val="tx1"/>
                </a:solidFill>
                <a:latin typeface="Consolas" panose="020B0609020204030204" pitchFamily="49" charset="0"/>
                <a:cs typeface="Consolas" panose="020B0609020204030204" pitchFamily="49" charset="0"/>
              </a:defRPr>
            </a:lvl3pPr>
            <a:lvl4pPr marL="814563" indent="0">
              <a:buNone/>
              <a:defRPr sz="1400">
                <a:solidFill>
                  <a:schemeClr val="tx1"/>
                </a:solidFill>
                <a:latin typeface="Consolas" panose="020B0609020204030204" pitchFamily="49" charset="0"/>
                <a:cs typeface="Consolas" panose="020B0609020204030204" pitchFamily="49" charset="0"/>
              </a:defRPr>
            </a:lvl4pPr>
            <a:lvl5pPr marL="1050997" indent="0">
              <a:buNone/>
              <a:defRPr sz="1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916650"/>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t"/>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1110"/>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1110"/>
          </a:xfrm>
        </p:spPr>
        <p:txBody>
          <a:bodyPr/>
          <a:lstStyle>
            <a:lvl1pPr marL="228600" indent="-228600">
              <a:buSzPct val="90000"/>
              <a:buFont typeface="Arial" panose="020B0604020202020204" pitchFamily="34" charset="0"/>
              <a:buChar char="•"/>
              <a:defRPr/>
            </a:lvl1pPr>
            <a:lvl2pPr marL="457200" indent="-228600">
              <a:buSzPct val="90000"/>
              <a:buFont typeface="Arial" panose="020B0604020202020204" pitchFamily="34" charset="0"/>
              <a:buChar char="•"/>
              <a:defRPr/>
            </a:lvl2pPr>
            <a:lvl3pPr marL="657225" indent="-200025">
              <a:buSzPct val="90000"/>
              <a:buFont typeface="Arial" panose="020B0604020202020204" pitchFamily="34" charset="0"/>
              <a:buChar char="•"/>
              <a:defRPr/>
            </a:lvl3pPr>
            <a:lvl4pPr marL="842963" indent="-180975">
              <a:buSzPct val="90000"/>
              <a:buFont typeface="Arial" panose="020B0604020202020204" pitchFamily="34" charset="0"/>
              <a:buChar char="•"/>
              <a:defRPr/>
            </a:lvl4pPr>
            <a:lvl5pPr marL="1023938" indent="-168275">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2453623"/>
      </p:ext>
    </p:extLst>
  </p:cSld>
  <p:clrMapOvr>
    <a:masterClrMapping/>
  </p:clrMapOvr>
  <p:transition>
    <p:fade/>
  </p:transition>
  <p:extLst>
    <p:ext uri="{DCECCB84-F9BA-43D5-87BE-67443E8EF086}">
      <p15:sldGuideLst xmlns:p15="http://schemas.microsoft.com/office/powerpoint/2012/main">
        <p15:guide id="3" orient="horz" pos="903" userDrawn="1">
          <p15:clr>
            <a:srgbClr val="5ACBF0"/>
          </p15:clr>
        </p15:guide>
        <p15:guide id="4" pos="3659" userDrawn="1">
          <p15:clr>
            <a:srgbClr val="5ACBF0"/>
          </p15:clr>
        </p15:guide>
        <p15:guide id="5" pos="4021" userDrawn="1">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sclaimer and Attrib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CE27-18A9-4B58-967D-F414D11BC8DA}"/>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59682BFC-72AD-43B8-82AA-B9CAA5B851A1}"/>
              </a:ext>
            </a:extLst>
          </p:cNvPr>
          <p:cNvSpPr>
            <a:spLocks noGrp="1"/>
          </p:cNvSpPr>
          <p:nvPr>
            <p:ph type="body" sz="quarter" idx="10"/>
          </p:nvPr>
        </p:nvSpPr>
        <p:spPr>
          <a:xfrm>
            <a:off x="588963" y="1436688"/>
            <a:ext cx="11020425" cy="4829175"/>
          </a:xfrm>
        </p:spPr>
        <p:txBody>
          <a:bodyPr/>
          <a:lstStyle>
            <a:lvl1pPr marL="0" indent="0">
              <a:buNone/>
              <a:defRPr sz="1100"/>
            </a:lvl1pPr>
            <a:lvl2pPr marL="228600" indent="0">
              <a:buNone/>
              <a:defRPr sz="1100"/>
            </a:lvl2pPr>
            <a:lvl3pPr marL="457200" indent="0">
              <a:buNone/>
              <a:defRPr sz="1100"/>
            </a:lvl3pPr>
            <a:lvl4pPr marL="661988" indent="0">
              <a:buNone/>
              <a:defRPr sz="1100"/>
            </a:lvl4pPr>
            <a:lvl5pPr marL="855663" inden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5157259"/>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losing logo slide">
    <p:spTree>
      <p:nvGrpSpPr>
        <p:cNvPr id="1" name=""/>
        <p:cNvGrpSpPr/>
        <p:nvPr/>
      </p:nvGrpSpPr>
      <p:grpSpPr>
        <a:xfrm>
          <a:off x="0" y="0"/>
          <a:ext cx="0" cy="0"/>
          <a:chOff x="0" y="0"/>
          <a:chExt cx="0" cy="0"/>
        </a:xfrm>
      </p:grpSpPr>
      <p:sp>
        <p:nvSpPr>
          <p:cNvPr id="6" name="Rectangle 5" descr="{&quot;templafy&quot;:{&quot;binding&quot;:&quot;{{Form.Footer}}&quot;,&quot;type&quot;:&quot;text&quot;}}">
            <a:extLst>
              <a:ext uri="{FF2B5EF4-FFF2-40B4-BE49-F238E27FC236}">
                <a16:creationId xmlns:a16="http://schemas.microsoft.com/office/drawing/2014/main" id="{43334FAC-11C2-4DB4-8249-171553FC7893}"/>
              </a:ext>
            </a:extLst>
          </p:cNvPr>
          <p:cNvSpPr/>
          <p:nvPr userDrawn="1"/>
        </p:nvSpPr>
        <p:spPr bwMode="auto">
          <a:xfrm>
            <a:off x="603380" y="6567862"/>
            <a:ext cx="9000000" cy="16110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endParaRPr lang="en-GB" sz="750" dirty="0">
              <a:solidFill>
                <a:schemeClr val="tx1"/>
              </a:solidFill>
              <a:ea typeface="Segoe UI" pitchFamily="34" charset="0"/>
              <a:cs typeface="Segoe UI" pitchFamily="34" charset="0"/>
            </a:endParaRPr>
          </a:p>
        </p:txBody>
      </p:sp>
      <p:pic>
        <p:nvPicPr>
          <p:cNvPr id="4" name="Picture 3">
            <a:extLst>
              <a:ext uri="{FF2B5EF4-FFF2-40B4-BE49-F238E27FC236}">
                <a16:creationId xmlns:a16="http://schemas.microsoft.com/office/drawing/2014/main" id="{9174F148-C6D8-A5D3-5FB2-5637B1F6328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31447" y="2841633"/>
            <a:ext cx="4929105" cy="1174734"/>
          </a:xfrm>
          <a:prstGeom prst="rect">
            <a:avLst/>
          </a:prstGeom>
        </p:spPr>
      </p:pic>
    </p:spTree>
    <p:extLst>
      <p:ext uri="{BB962C8B-B14F-4D97-AF65-F5344CB8AC3E}">
        <p14:creationId xmlns:p14="http://schemas.microsoft.com/office/powerpoint/2010/main" val="75031506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9D8600-6232-EB42-9B16-FE5606C929F1}"/>
              </a:ext>
            </a:extLst>
          </p:cNvPr>
          <p:cNvSpPr>
            <a:spLocks noGrp="1"/>
          </p:cNvSpPr>
          <p:nvPr>
            <p:ph type="title"/>
          </p:nvPr>
        </p:nvSpPr>
        <p:spPr>
          <a:xfrm>
            <a:off x="588263" y="591790"/>
            <a:ext cx="11018520" cy="430887"/>
          </a:xfrm>
        </p:spPr>
        <p:txBody>
          <a:bodyPr anchor="t"/>
          <a:lstStyle/>
          <a:p>
            <a:r>
              <a:rPr lang="en-US"/>
              <a:t>Click to edit Master title style</a:t>
            </a:r>
          </a:p>
        </p:txBody>
      </p:sp>
      <p:sp>
        <p:nvSpPr>
          <p:cNvPr id="5" name="Text Placeholder 3">
            <a:extLst>
              <a:ext uri="{FF2B5EF4-FFF2-40B4-BE49-F238E27FC236}">
                <a16:creationId xmlns:a16="http://schemas.microsoft.com/office/drawing/2014/main" id="{92710BA9-0DC0-4BFB-82CF-4F93C55DEFA1}"/>
              </a:ext>
            </a:extLst>
          </p:cNvPr>
          <p:cNvSpPr>
            <a:spLocks noGrp="1"/>
          </p:cNvSpPr>
          <p:nvPr>
            <p:ph type="body" sz="quarter" idx="12"/>
          </p:nvPr>
        </p:nvSpPr>
        <p:spPr>
          <a:xfrm>
            <a:off x="586390" y="1434370"/>
            <a:ext cx="520989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85F674C-7305-447F-8F35-DBBE344126BD}"/>
              </a:ext>
            </a:extLst>
          </p:cNvPr>
          <p:cNvSpPr>
            <a:spLocks noGrp="1"/>
          </p:cNvSpPr>
          <p:nvPr>
            <p:ph type="body" sz="quarter" idx="13"/>
          </p:nvPr>
        </p:nvSpPr>
        <p:spPr>
          <a:xfrm>
            <a:off x="6395720" y="1434370"/>
            <a:ext cx="5209890" cy="4831840"/>
          </a:xfrm>
        </p:spPr>
        <p:txBody>
          <a:bodyPr wrap="square">
            <a:no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2018982"/>
      </p:ext>
    </p:extLst>
  </p:cSld>
  <p:clrMapOvr>
    <a:masterClrMapping/>
  </p:clrMapOvr>
  <p:transition>
    <p:fade/>
  </p:transition>
  <p:extLst>
    <p:ext uri="{DCECCB84-F9BA-43D5-87BE-67443E8EF086}">
      <p15:sldGuideLst xmlns:p15="http://schemas.microsoft.com/office/powerpoint/2012/main">
        <p15:guide id="3" orient="horz" pos="904" userDrawn="1">
          <p15:clr>
            <a:srgbClr val="5ACBF0"/>
          </p15:clr>
        </p15:guide>
        <p15:guide id="4" pos="3659" userDrawn="1">
          <p15:clr>
            <a:srgbClr val="5ACBF0"/>
          </p15:clr>
        </p15:guide>
        <p15:guide id="5" pos="4021"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lstStyle/>
          <a:p>
            <a:r>
              <a:rPr lang="en-US"/>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mall title - half p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1C41AE-0083-2A44-9A00-206CEB625E13}"/>
              </a:ext>
            </a:extLst>
          </p:cNvPr>
          <p:cNvSpPr>
            <a:spLocks noGrp="1"/>
          </p:cNvSpPr>
          <p:nvPr>
            <p:ph type="title"/>
          </p:nvPr>
        </p:nvSpPr>
        <p:spPr>
          <a:xfrm>
            <a:off x="588263" y="3182778"/>
            <a:ext cx="11018520" cy="492443"/>
          </a:xfrm>
        </p:spPr>
        <p:txBody>
          <a:bodyPr/>
          <a:lstStyle>
            <a:lvl1pPr algn="ctr">
              <a:defRPr sz="3200"/>
            </a:lvl1pPr>
          </a:lstStyle>
          <a:p>
            <a:r>
              <a:rPr lang="en-US"/>
              <a:t>Click to edit Master title style</a:t>
            </a:r>
          </a:p>
        </p:txBody>
      </p:sp>
    </p:spTree>
    <p:extLst>
      <p:ext uri="{BB962C8B-B14F-4D97-AF65-F5344CB8AC3E}">
        <p14:creationId xmlns:p14="http://schemas.microsoft.com/office/powerpoint/2010/main" val="324385852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8" userDrawn="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1992" userDrawn="1">
          <p15:clr>
            <a:srgbClr val="5ACBF0"/>
          </p15:clr>
        </p15:guide>
        <p15:guide id="29" orient="horz" pos="2328" userDrawn="1">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microsoft.com/office/2007/relationships/hdphoto" Target="../media/hdphoto1.wdp"/><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microsoft.com/office/2007/relationships/hdphoto" Target="../media/hdphoto1.wdp"/><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image" Target="../media/image1.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heme" Target="../theme/theme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591790"/>
            <a:ext cx="11018520" cy="430887"/>
          </a:xfrm>
          <a:prstGeom prst="rect">
            <a:avLst/>
          </a:prstGeom>
        </p:spPr>
        <p:txBody>
          <a:bodyPr vert="horz" wrap="square" lIns="0" tIns="0" rIns="0" bIns="0" rtlCol="0" anchor="ctr">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4830706"/>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49" name="TextBox 48">
            <a:extLst>
              <a:ext uri="{FF2B5EF4-FFF2-40B4-BE49-F238E27FC236}">
                <a16:creationId xmlns:a16="http://schemas.microsoft.com/office/drawing/2014/main" id="{96B11974-843F-5942-BA9E-97ADE41C9A58}"/>
              </a:ext>
            </a:extLst>
          </p:cNvPr>
          <p:cNvSpPr txBox="1"/>
          <p:nvPr userDrawn="1"/>
        </p:nvSpPr>
        <p:spPr>
          <a:xfrm>
            <a:off x="196319" y="6553364"/>
            <a:ext cx="114454" cy="190581"/>
          </a:xfrm>
          <a:prstGeom prst="rect">
            <a:avLst/>
          </a:prstGeom>
          <a:noFill/>
        </p:spPr>
        <p:txBody>
          <a:bodyPr wrap="none" lIns="0" tIns="41029" rIns="0" bIns="41029" rtlCol="0" anchor="ctr">
            <a:spAutoFit/>
          </a:bodyPr>
          <a:lstStyle/>
          <a:p>
            <a:pPr algn="r">
              <a:defRPr/>
            </a:pPr>
            <a:fld id="{B50A2252-0B00-49D0-9A28-2F5CCECF09D1}" type="slidenum">
              <a:rPr lang="en-US" sz="700" kern="1200" cap="none" spc="10" baseline="0">
                <a:solidFill>
                  <a:schemeClr val="tx1"/>
                </a:solidFill>
                <a:latin typeface="Arial" panose="020B0604020202020204" pitchFamily="34" charset="0"/>
                <a:ea typeface="+mn-ea"/>
                <a:cs typeface="Arial" panose="020B0604020202020204" pitchFamily="34" charset="0"/>
              </a:rPr>
              <a:pPr algn="r">
                <a:defRPr/>
              </a:pPr>
              <a:t>‹#›</a:t>
            </a:fld>
            <a:endParaRPr lang="en-US" sz="700" kern="1200" cap="none" spc="10" baseline="0" dirty="0">
              <a:solidFill>
                <a:schemeClr val="tx1"/>
              </a:solidFill>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BC37A066-5679-7640-9C08-54559BF7A6BC}"/>
              </a:ext>
            </a:extLst>
          </p:cNvPr>
          <p:cNvSpPr txBox="1"/>
          <p:nvPr userDrawn="1"/>
        </p:nvSpPr>
        <p:spPr>
          <a:xfrm>
            <a:off x="444516" y="6543252"/>
            <a:ext cx="26930" cy="198276"/>
          </a:xfrm>
          <a:prstGeom prst="rect">
            <a:avLst/>
          </a:prstGeom>
          <a:noFill/>
        </p:spPr>
        <p:txBody>
          <a:bodyPr wrap="none" lIns="0" tIns="41029" rIns="0" bIns="41029" rtlCol="0" anchor="ctr">
            <a:spAutoFit/>
          </a:bodyPr>
          <a:lstStyle/>
          <a:p>
            <a:pPr marL="0" marR="0" indent="0" algn="l" defTabSz="914367" rtl="0" eaLnBrk="1" fontAlgn="auto" latinLnBrk="0" hangingPunct="1">
              <a:lnSpc>
                <a:spcPct val="100000"/>
              </a:lnSpc>
              <a:spcBef>
                <a:spcPts val="0"/>
              </a:spcBef>
              <a:spcAft>
                <a:spcPts val="0"/>
              </a:spcAft>
              <a:buClrTx/>
              <a:buSzTx/>
              <a:buFontTx/>
              <a:buNone/>
              <a:tabLst/>
              <a:defRPr/>
            </a:pPr>
            <a:r>
              <a:rPr lang="en-US" sz="750" spc="10" dirty="0">
                <a:solidFill>
                  <a:schemeClr val="bg1"/>
                </a:solidFill>
                <a:cs typeface="Arial" panose="020B0604020202020204" pitchFamily="34" charset="0"/>
              </a:rPr>
              <a:t>|</a:t>
            </a:r>
          </a:p>
        </p:txBody>
      </p:sp>
      <p:sp>
        <p:nvSpPr>
          <p:cNvPr id="50" name="Rectangle 49" descr="{&quot;templafy&quot;:{&quot;binding&quot;:&quot;{{Form.Footer}}&quot;,&quot;type&quot;:&quot;text&quot;}}">
            <a:extLst>
              <a:ext uri="{FF2B5EF4-FFF2-40B4-BE49-F238E27FC236}">
                <a16:creationId xmlns:a16="http://schemas.microsoft.com/office/drawing/2014/main" id="{31FF5E37-9042-4844-B9BE-993B8146017C}"/>
              </a:ext>
            </a:extLst>
          </p:cNvPr>
          <p:cNvSpPr/>
          <p:nvPr userDrawn="1"/>
        </p:nvSpPr>
        <p:spPr bwMode="auto">
          <a:xfrm>
            <a:off x="603380" y="6567862"/>
            <a:ext cx="9000000" cy="16110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endParaRPr lang="en-GB" sz="750" dirty="0">
              <a:solidFill>
                <a:schemeClr val="tx1"/>
              </a:solidFill>
              <a:ea typeface="Segoe UI" pitchFamily="34" charset="0"/>
              <a:cs typeface="Segoe UI" pitchFamily="34" charset="0"/>
            </a:endParaRPr>
          </a:p>
        </p:txBody>
      </p:sp>
      <p:pic>
        <p:nvPicPr>
          <p:cNvPr id="52" name="Picture 51" descr="A picture containing text, clipart&#10;&#10;Description automatically generated">
            <a:extLst>
              <a:ext uri="{FF2B5EF4-FFF2-40B4-BE49-F238E27FC236}">
                <a16:creationId xmlns:a16="http://schemas.microsoft.com/office/drawing/2014/main" id="{C765A4D8-AFB1-B0CE-CB5D-67499CD2E8B9}"/>
              </a:ext>
            </a:extLst>
          </p:cNvPr>
          <p:cNvPicPr>
            <a:picLocks noChangeAspect="1"/>
          </p:cNvPicPr>
          <p:nvPr userDrawn="1"/>
        </p:nvPicPr>
        <p:blipFill>
          <a:blip r:embed="rId33">
            <a:extLst>
              <a:ext uri="{BEBA8EAE-BF5A-486C-A8C5-ECC9F3942E4B}">
                <a14:imgProps xmlns:a14="http://schemas.microsoft.com/office/drawing/2010/main">
                  <a14:imgLayer r:embed="rId34">
                    <a14:imgEffect>
                      <a14:brightnessContrast bright="-100000" contrast="100000"/>
                    </a14:imgEffect>
                  </a14:imgLayer>
                </a14:imgProps>
              </a:ext>
            </a:extLst>
          </a:blip>
          <a:stretch>
            <a:fillRect/>
          </a:stretch>
        </p:blipFill>
        <p:spPr>
          <a:xfrm>
            <a:off x="10883348" y="6393708"/>
            <a:ext cx="1154036" cy="328680"/>
          </a:xfrm>
          <a:prstGeom prst="rect">
            <a:avLst/>
          </a:prstGeom>
        </p:spPr>
      </p:pic>
      <p:sp>
        <p:nvSpPr>
          <p:cNvPr id="6" name="TextBox 5">
            <a:extLst>
              <a:ext uri="{FF2B5EF4-FFF2-40B4-BE49-F238E27FC236}">
                <a16:creationId xmlns:a16="http://schemas.microsoft.com/office/drawing/2014/main" id="{86E84886-60F2-BA31-0518-23375181750F}"/>
              </a:ext>
            </a:extLst>
          </p:cNvPr>
          <p:cNvSpPr txBox="1"/>
          <p:nvPr userDrawn="1">
            <p:extLst>
              <p:ext uri="{1162E1C5-73C7-4A58-AE30-91384D911F3F}">
                <p184:classification xmlns:p184="http://schemas.microsoft.com/office/powerpoint/2018/4/main" val="hdr"/>
              </p:ext>
            </p:extLst>
          </p:nvPr>
        </p:nvSpPr>
        <p:spPr>
          <a:xfrm>
            <a:off x="63500" y="63500"/>
            <a:ext cx="371475" cy="152400"/>
          </a:xfrm>
          <a:prstGeom prst="rect">
            <a:avLst/>
          </a:prstGeom>
        </p:spPr>
        <p:txBody>
          <a:bodyPr horzOverflow="overflow" lIns="0" tIns="0" rIns="0" bIns="0">
            <a:spAutoFit/>
          </a:bodyPr>
          <a:lstStyle/>
          <a:p>
            <a:pPr algn="l"/>
            <a:r>
              <a:rPr lang="en-US" sz="1000">
                <a:solidFill>
                  <a:srgbClr val="0000FF">
                    <a:alpha val="50000"/>
                  </a:srgbClr>
                </a:solidFill>
                <a:latin typeface="Aptos" panose="020B0004020202020204" pitchFamily="34" charset="0"/>
              </a:rPr>
              <a:t>Public</a:t>
            </a:r>
          </a:p>
        </p:txBody>
      </p:sp>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920" r:id="rId1"/>
    <p:sldLayoutId id="2147484928" r:id="rId2"/>
    <p:sldLayoutId id="2147484929" r:id="rId3"/>
    <p:sldLayoutId id="2147484710" r:id="rId4"/>
    <p:sldLayoutId id="2147484240" r:id="rId5"/>
    <p:sldLayoutId id="2147484736" r:id="rId6"/>
    <p:sldLayoutId id="2147484474" r:id="rId7"/>
    <p:sldLayoutId id="2147484639" r:id="rId8"/>
    <p:sldLayoutId id="2147484603" r:id="rId9"/>
    <p:sldLayoutId id="2147484919" r:id="rId10"/>
    <p:sldLayoutId id="2147484751" r:id="rId11"/>
    <p:sldLayoutId id="2147484914" r:id="rId12"/>
    <p:sldLayoutId id="2147484835" r:id="rId13"/>
    <p:sldLayoutId id="2147484926" r:id="rId14"/>
    <p:sldLayoutId id="2147484836" r:id="rId15"/>
    <p:sldLayoutId id="2147484837" r:id="rId16"/>
    <p:sldLayoutId id="2147484838" r:id="rId17"/>
    <p:sldLayoutId id="2147484923" r:id="rId18"/>
    <p:sldLayoutId id="2147484925" r:id="rId19"/>
    <p:sldLayoutId id="2147484839" r:id="rId20"/>
    <p:sldLayoutId id="2147484922" r:id="rId21"/>
    <p:sldLayoutId id="2147484783" r:id="rId22"/>
    <p:sldLayoutId id="2147484784" r:id="rId23"/>
    <p:sldLayoutId id="2147484787" r:id="rId24"/>
    <p:sldLayoutId id="2147484249" r:id="rId25"/>
    <p:sldLayoutId id="2147484927" r:id="rId26"/>
    <p:sldLayoutId id="2147484671" r:id="rId27"/>
    <p:sldLayoutId id="2147484585" r:id="rId28"/>
    <p:sldLayoutId id="2147484924" r:id="rId29"/>
    <p:sldLayoutId id="2147484299" r:id="rId30"/>
    <p:sldLayoutId id="2147484973" r:id="rId31"/>
  </p:sldLayoutIdLst>
  <p:transition>
    <p:fade/>
  </p:transition>
  <p:hf hdr="0" dt="0"/>
  <p:txStyles>
    <p:titleStyle>
      <a:lvl1pPr algn="l" defTabSz="932742" rtl="0" eaLnBrk="1" latinLnBrk="0" hangingPunct="1">
        <a:lnSpc>
          <a:spcPct val="100000"/>
        </a:lnSpc>
        <a:spcBef>
          <a:spcPct val="0"/>
        </a:spcBef>
        <a:buNone/>
        <a:defRPr lang="en-US" sz="2800" b="1" kern="1200" cap="none" spc="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ts val="600"/>
        </a:spcBef>
        <a:spcAft>
          <a:spcPts val="0"/>
        </a:spcAft>
        <a:buClr>
          <a:schemeClr val="accent1"/>
        </a:buClr>
        <a:buSzPct val="100000"/>
        <a:buFont typeface="Arial" panose="020B0604020202020204" pitchFamily="34" charset="0"/>
        <a:buChar char="•"/>
        <a:tabLst/>
        <a:defRPr sz="1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6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1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1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591790"/>
            <a:ext cx="11018520" cy="430887"/>
          </a:xfrm>
          <a:prstGeom prst="rect">
            <a:avLst/>
          </a:prstGeom>
        </p:spPr>
        <p:txBody>
          <a:bodyPr vert="horz" wrap="square" lIns="0" tIns="0" rIns="0" bIns="0" rtlCol="0" anchor="ctr">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4830706"/>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49" name="TextBox 48">
            <a:extLst>
              <a:ext uri="{FF2B5EF4-FFF2-40B4-BE49-F238E27FC236}">
                <a16:creationId xmlns:a16="http://schemas.microsoft.com/office/drawing/2014/main" id="{96B11974-843F-5942-BA9E-97ADE41C9A58}"/>
              </a:ext>
            </a:extLst>
          </p:cNvPr>
          <p:cNvSpPr txBox="1"/>
          <p:nvPr userDrawn="1"/>
        </p:nvSpPr>
        <p:spPr>
          <a:xfrm>
            <a:off x="196319" y="6553364"/>
            <a:ext cx="114454" cy="190581"/>
          </a:xfrm>
          <a:prstGeom prst="rect">
            <a:avLst/>
          </a:prstGeom>
          <a:noFill/>
        </p:spPr>
        <p:txBody>
          <a:bodyPr wrap="none" lIns="0" tIns="41029" rIns="0" bIns="41029" rtlCol="0" anchor="ctr">
            <a:spAutoFit/>
          </a:bodyPr>
          <a:lstStyle/>
          <a:p>
            <a:pPr algn="r">
              <a:defRPr/>
            </a:pPr>
            <a:fld id="{B50A2252-0B00-49D0-9A28-2F5CCECF09D1}" type="slidenum">
              <a:rPr lang="en-US" sz="700" kern="1200" cap="none" spc="10" baseline="0">
                <a:solidFill>
                  <a:schemeClr val="tx1"/>
                </a:solidFill>
                <a:latin typeface="Arial" panose="020B0604020202020204" pitchFamily="34" charset="0"/>
                <a:ea typeface="+mn-ea"/>
                <a:cs typeface="Arial" panose="020B0604020202020204" pitchFamily="34" charset="0"/>
              </a:rPr>
              <a:pPr algn="r">
                <a:defRPr/>
              </a:pPr>
              <a:t>‹#›</a:t>
            </a:fld>
            <a:endParaRPr lang="en-US" sz="700" kern="1200" cap="none" spc="10" baseline="0" dirty="0">
              <a:solidFill>
                <a:schemeClr val="tx1"/>
              </a:solidFill>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BC37A066-5679-7640-9C08-54559BF7A6BC}"/>
              </a:ext>
            </a:extLst>
          </p:cNvPr>
          <p:cNvSpPr txBox="1"/>
          <p:nvPr userDrawn="1"/>
        </p:nvSpPr>
        <p:spPr>
          <a:xfrm>
            <a:off x="444516" y="6543252"/>
            <a:ext cx="26930" cy="198276"/>
          </a:xfrm>
          <a:prstGeom prst="rect">
            <a:avLst/>
          </a:prstGeom>
          <a:noFill/>
        </p:spPr>
        <p:txBody>
          <a:bodyPr wrap="none" lIns="0" tIns="41029" rIns="0" bIns="41029" rtlCol="0" anchor="ctr">
            <a:spAutoFit/>
          </a:bodyPr>
          <a:lstStyle/>
          <a:p>
            <a:pPr marL="0" marR="0" indent="0" algn="l" defTabSz="914367" rtl="0" eaLnBrk="1" fontAlgn="auto" latinLnBrk="0" hangingPunct="1">
              <a:lnSpc>
                <a:spcPct val="100000"/>
              </a:lnSpc>
              <a:spcBef>
                <a:spcPts val="0"/>
              </a:spcBef>
              <a:spcAft>
                <a:spcPts val="0"/>
              </a:spcAft>
              <a:buClrTx/>
              <a:buSzTx/>
              <a:buFontTx/>
              <a:buNone/>
              <a:tabLst/>
              <a:defRPr/>
            </a:pPr>
            <a:r>
              <a:rPr lang="en-US" sz="750" spc="10" dirty="0">
                <a:solidFill>
                  <a:schemeClr val="bg1"/>
                </a:solidFill>
                <a:cs typeface="Arial" panose="020B0604020202020204" pitchFamily="34" charset="0"/>
              </a:rPr>
              <a:t>|</a:t>
            </a:r>
          </a:p>
        </p:txBody>
      </p:sp>
      <p:sp>
        <p:nvSpPr>
          <p:cNvPr id="50" name="Rectangle 49" descr="{&quot;templafy&quot;:{&quot;binding&quot;:&quot;{{Form.Footer}}&quot;,&quot;type&quot;:&quot;text&quot;}}">
            <a:extLst>
              <a:ext uri="{FF2B5EF4-FFF2-40B4-BE49-F238E27FC236}">
                <a16:creationId xmlns:a16="http://schemas.microsoft.com/office/drawing/2014/main" id="{31FF5E37-9042-4844-B9BE-993B8146017C}"/>
              </a:ext>
            </a:extLst>
          </p:cNvPr>
          <p:cNvSpPr/>
          <p:nvPr userDrawn="1"/>
        </p:nvSpPr>
        <p:spPr bwMode="auto">
          <a:xfrm>
            <a:off x="603380" y="6567862"/>
            <a:ext cx="9000000" cy="16110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l" defTabSz="932472" fontAlgn="base">
              <a:spcBef>
                <a:spcPct val="0"/>
              </a:spcBef>
              <a:spcAft>
                <a:spcPct val="0"/>
              </a:spcAft>
            </a:pPr>
            <a:endParaRPr lang="en-GB" sz="750" dirty="0">
              <a:solidFill>
                <a:schemeClr val="tx1"/>
              </a:solidFill>
              <a:ea typeface="Segoe UI" pitchFamily="34" charset="0"/>
              <a:cs typeface="Segoe UI" pitchFamily="34" charset="0"/>
            </a:endParaRPr>
          </a:p>
        </p:txBody>
      </p:sp>
      <p:pic>
        <p:nvPicPr>
          <p:cNvPr id="52" name="Picture 51" descr="A picture containing text, clipart&#10;&#10;Description automatically generated">
            <a:extLst>
              <a:ext uri="{FF2B5EF4-FFF2-40B4-BE49-F238E27FC236}">
                <a16:creationId xmlns:a16="http://schemas.microsoft.com/office/drawing/2014/main" id="{C765A4D8-AFB1-B0CE-CB5D-67499CD2E8B9}"/>
              </a:ext>
            </a:extLst>
          </p:cNvPr>
          <p:cNvPicPr>
            <a:picLocks noChangeAspect="1"/>
          </p:cNvPicPr>
          <p:nvPr userDrawn="1"/>
        </p:nvPicPr>
        <p:blipFill>
          <a:blip r:embed="rId32">
            <a:extLst>
              <a:ext uri="{BEBA8EAE-BF5A-486C-A8C5-ECC9F3942E4B}">
                <a14:imgProps xmlns:a14="http://schemas.microsoft.com/office/drawing/2010/main">
                  <a14:imgLayer r:embed="rId33">
                    <a14:imgEffect>
                      <a14:brightnessContrast bright="-100000" contrast="100000"/>
                    </a14:imgEffect>
                  </a14:imgLayer>
                </a14:imgProps>
              </a:ext>
            </a:extLst>
          </a:blip>
          <a:stretch>
            <a:fillRect/>
          </a:stretch>
        </p:blipFill>
        <p:spPr>
          <a:xfrm>
            <a:off x="10883348" y="6393708"/>
            <a:ext cx="1154036" cy="328680"/>
          </a:xfrm>
          <a:prstGeom prst="rect">
            <a:avLst/>
          </a:prstGeom>
        </p:spPr>
      </p:pic>
      <p:sp>
        <p:nvSpPr>
          <p:cNvPr id="6" name="TextBox 5">
            <a:extLst>
              <a:ext uri="{FF2B5EF4-FFF2-40B4-BE49-F238E27FC236}">
                <a16:creationId xmlns:a16="http://schemas.microsoft.com/office/drawing/2014/main" id="{AA58E55D-B0D3-66DA-3169-B59FBF9EB921}"/>
              </a:ext>
            </a:extLst>
          </p:cNvPr>
          <p:cNvSpPr txBox="1"/>
          <p:nvPr>
            <p:extLst>
              <p:ext uri="{1162E1C5-73C7-4A58-AE30-91384D911F3F}">
                <p184:classification xmlns:p184="http://schemas.microsoft.com/office/powerpoint/2018/4/main" val="hdr"/>
              </p:ext>
            </p:extLst>
          </p:nvPr>
        </p:nvSpPr>
        <p:spPr>
          <a:xfrm>
            <a:off x="63500" y="63500"/>
            <a:ext cx="371475" cy="152400"/>
          </a:xfrm>
          <a:prstGeom prst="rect">
            <a:avLst/>
          </a:prstGeom>
        </p:spPr>
        <p:txBody>
          <a:bodyPr horzOverflow="overflow" lIns="0" tIns="0" rIns="0" bIns="0">
            <a:spAutoFit/>
          </a:bodyPr>
          <a:lstStyle/>
          <a:p>
            <a:pPr algn="l"/>
            <a:r>
              <a:rPr lang="en-US" sz="1000">
                <a:solidFill>
                  <a:srgbClr val="0000FF">
                    <a:alpha val="50000"/>
                  </a:srgbClr>
                </a:solidFill>
                <a:latin typeface="Aptos" panose="020B0004020202020204" pitchFamily="34" charset="0"/>
              </a:rPr>
              <a:t>Public</a:t>
            </a:r>
          </a:p>
        </p:txBody>
      </p:sp>
    </p:spTree>
    <p:extLst>
      <p:ext uri="{BB962C8B-B14F-4D97-AF65-F5344CB8AC3E}">
        <p14:creationId xmlns:p14="http://schemas.microsoft.com/office/powerpoint/2010/main" val="447754881"/>
      </p:ext>
    </p:extLst>
  </p:cSld>
  <p:clrMap bg1="lt1" tx1="dk1" bg2="lt2" tx2="dk2" accent1="accent1" accent2="accent2" accent3="accent3" accent4="accent4" accent5="accent5" accent6="accent6" hlink="hlink" folHlink="folHlink"/>
  <p:sldLayoutIdLst>
    <p:sldLayoutId id="2147484943" r:id="rId1"/>
    <p:sldLayoutId id="2147484944" r:id="rId2"/>
    <p:sldLayoutId id="2147484945" r:id="rId3"/>
    <p:sldLayoutId id="2147484946" r:id="rId4"/>
    <p:sldLayoutId id="2147484947" r:id="rId5"/>
    <p:sldLayoutId id="2147484948" r:id="rId6"/>
    <p:sldLayoutId id="2147484949" r:id="rId7"/>
    <p:sldLayoutId id="2147484950" r:id="rId8"/>
    <p:sldLayoutId id="2147484951" r:id="rId9"/>
    <p:sldLayoutId id="2147484952" r:id="rId10"/>
    <p:sldLayoutId id="2147484953" r:id="rId11"/>
    <p:sldLayoutId id="2147484954" r:id="rId12"/>
    <p:sldLayoutId id="2147484955" r:id="rId13"/>
    <p:sldLayoutId id="2147484956" r:id="rId14"/>
    <p:sldLayoutId id="2147484957" r:id="rId15"/>
    <p:sldLayoutId id="2147484958" r:id="rId16"/>
    <p:sldLayoutId id="2147484959" r:id="rId17"/>
    <p:sldLayoutId id="2147484960" r:id="rId18"/>
    <p:sldLayoutId id="2147484961" r:id="rId19"/>
    <p:sldLayoutId id="2147484962" r:id="rId20"/>
    <p:sldLayoutId id="2147484963" r:id="rId21"/>
    <p:sldLayoutId id="2147484964" r:id="rId22"/>
    <p:sldLayoutId id="2147484965" r:id="rId23"/>
    <p:sldLayoutId id="2147484966" r:id="rId24"/>
    <p:sldLayoutId id="2147484967" r:id="rId25"/>
    <p:sldLayoutId id="2147484968" r:id="rId26"/>
    <p:sldLayoutId id="2147484969" r:id="rId27"/>
    <p:sldLayoutId id="2147484970" r:id="rId28"/>
    <p:sldLayoutId id="2147484971" r:id="rId29"/>
    <p:sldLayoutId id="2147484972" r:id="rId30"/>
  </p:sldLayoutIdLst>
  <p:transition>
    <p:fade/>
  </p:transition>
  <p:hf hdr="0" ftr="0" dt="0"/>
  <p:txStyles>
    <p:titleStyle>
      <a:lvl1pPr algn="l" defTabSz="932742" rtl="0" eaLnBrk="1" latinLnBrk="0" hangingPunct="1">
        <a:lnSpc>
          <a:spcPct val="100000"/>
        </a:lnSpc>
        <a:spcBef>
          <a:spcPct val="0"/>
        </a:spcBef>
        <a:buNone/>
        <a:defRPr lang="en-US" sz="2800" b="1" kern="1200" cap="none" spc="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ts val="600"/>
        </a:spcBef>
        <a:spcAft>
          <a:spcPts val="0"/>
        </a:spcAft>
        <a:buClr>
          <a:schemeClr val="accent1"/>
        </a:buClr>
        <a:buSzPct val="100000"/>
        <a:buFont typeface="Arial" panose="020B0604020202020204" pitchFamily="34" charset="0"/>
        <a:buChar char="•"/>
        <a:tabLst/>
        <a:defRPr sz="1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6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1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ts val="300"/>
        </a:spcBef>
        <a:spcAft>
          <a:spcPts val="0"/>
        </a:spcAft>
        <a:buClr>
          <a:schemeClr val="accent1"/>
        </a:buClr>
        <a:buSzPct val="100000"/>
        <a:buFont typeface="Arial" panose="020B0604020202020204" pitchFamily="34" charset="0"/>
        <a:buChar char="•"/>
        <a:tabLst/>
        <a:defRPr sz="11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sv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0.svg"/><Relationship Id="rId5" Type="http://schemas.openxmlformats.org/officeDocument/2006/relationships/image" Target="../media/image19.sv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svg"/></Relationships>
</file>

<file path=ppt/slides/_rels/slide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svg"/><Relationship Id="rId7" Type="http://schemas.openxmlformats.org/officeDocument/2006/relationships/image" Target="../media/image25.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5B0BC6E-CFC2-AFF9-476E-E4D48A01DC1E}"/>
              </a:ext>
            </a:extLst>
          </p:cNvPr>
          <p:cNvSpPr>
            <a:spLocks noGrp="1"/>
          </p:cNvSpPr>
          <p:nvPr>
            <p:ph type="title"/>
          </p:nvPr>
        </p:nvSpPr>
        <p:spPr>
          <a:xfrm>
            <a:off x="5783396" y="1465005"/>
            <a:ext cx="6244333" cy="2920181"/>
          </a:xfrm>
        </p:spPr>
        <p:txBody>
          <a:bodyPr/>
          <a:lstStyle/>
          <a:p>
            <a:r>
              <a:rPr lang="en-US" sz="3600" dirty="0">
                <a:solidFill>
                  <a:schemeClr val="accent6"/>
                </a:solidFill>
              </a:rPr>
              <a:t>Lit Silicon</a:t>
            </a:r>
            <a:r>
              <a:rPr lang="en-US" sz="3600" dirty="0"/>
              <a:t>: A Case Where Thermal Imbalance Couples Concurrent Execution in Multiple GPUs</a:t>
            </a:r>
          </a:p>
        </p:txBody>
      </p:sp>
      <p:sp>
        <p:nvSpPr>
          <p:cNvPr id="11" name="Text Placeholder 10">
            <a:extLst>
              <a:ext uri="{FF2B5EF4-FFF2-40B4-BE49-F238E27FC236}">
                <a16:creationId xmlns:a16="http://schemas.microsoft.com/office/drawing/2014/main" id="{DF47E056-1867-D0D5-739C-6DB90E19E127}"/>
              </a:ext>
            </a:extLst>
          </p:cNvPr>
          <p:cNvSpPr>
            <a:spLocks noGrp="1"/>
          </p:cNvSpPr>
          <p:nvPr>
            <p:ph type="body" sz="quarter" idx="13"/>
          </p:nvPr>
        </p:nvSpPr>
        <p:spPr>
          <a:xfrm>
            <a:off x="5783396" y="4271340"/>
            <a:ext cx="6244332" cy="1846659"/>
          </a:xfrm>
        </p:spPr>
        <p:txBody>
          <a:bodyPr/>
          <a:lstStyle/>
          <a:p>
            <a:r>
              <a:rPr lang="en-US" sz="2000" u="sng" dirty="0">
                <a:solidFill>
                  <a:schemeClr val="accent6"/>
                </a:solidFill>
              </a:rPr>
              <a:t>Marco Kurzynski</a:t>
            </a:r>
            <a:r>
              <a:rPr lang="en-US" sz="2000" dirty="0">
                <a:solidFill>
                  <a:schemeClr val="accent6"/>
                </a:solidFill>
              </a:rPr>
              <a:t>, </a:t>
            </a:r>
            <a:r>
              <a:rPr lang="en-US" sz="2000" b="0" dirty="0">
                <a:solidFill>
                  <a:schemeClr val="accent6"/>
                </a:solidFill>
              </a:rPr>
              <a:t>Shaizeen Aga* and Di Wu</a:t>
            </a:r>
          </a:p>
          <a:p>
            <a:r>
              <a:rPr lang="en-US" sz="2000" b="0" dirty="0"/>
              <a:t>University of Central Florida, AMD*</a:t>
            </a:r>
          </a:p>
          <a:p>
            <a:r>
              <a:rPr lang="en-US" sz="2000" b="0" dirty="0"/>
              <a:t>July 1</a:t>
            </a:r>
            <a:r>
              <a:rPr lang="en-US" sz="2000" b="0" baseline="30000" dirty="0"/>
              <a:t>st</a:t>
            </a:r>
            <a:r>
              <a:rPr lang="en-US" sz="2000" b="0" dirty="0"/>
              <a:t>, 2026</a:t>
            </a:r>
          </a:p>
          <a:p>
            <a:endParaRPr lang="en-US" sz="2000" b="0" dirty="0"/>
          </a:p>
          <a:p>
            <a:r>
              <a:rPr lang="en-US" sz="2000" dirty="0">
                <a:solidFill>
                  <a:schemeClr val="accent6"/>
                </a:solidFill>
                <a:cs typeface="Segoe UI"/>
              </a:rPr>
              <a:t>ISCA 2026</a:t>
            </a:r>
            <a:endParaRPr lang="en-US" sz="2000" dirty="0">
              <a:solidFill>
                <a:schemeClr val="accent6"/>
              </a:solidFill>
            </a:endParaRPr>
          </a:p>
          <a:p>
            <a:endParaRPr lang="en-US" sz="2000" b="0" dirty="0"/>
          </a:p>
        </p:txBody>
      </p:sp>
      <p:pic>
        <p:nvPicPr>
          <p:cNvPr id="6" name="Graphic 5">
            <a:extLst>
              <a:ext uri="{FF2B5EF4-FFF2-40B4-BE49-F238E27FC236}">
                <a16:creationId xmlns:a16="http://schemas.microsoft.com/office/drawing/2014/main" id="{0BD54DF0-358C-930D-61DF-C78895BEF0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34623" y="5729622"/>
            <a:ext cx="776753" cy="776753"/>
          </a:xfrm>
          <a:prstGeom prst="rect">
            <a:avLst/>
          </a:prstGeom>
        </p:spPr>
      </p:pic>
    </p:spTree>
    <p:extLst>
      <p:ext uri="{BB962C8B-B14F-4D97-AF65-F5344CB8AC3E}">
        <p14:creationId xmlns:p14="http://schemas.microsoft.com/office/powerpoint/2010/main" val="21801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4E9A6-7E4E-743E-7F0C-6D4303DA71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5B46BB-D006-B601-2B6B-AB75C59DE914}"/>
              </a:ext>
            </a:extLst>
          </p:cNvPr>
          <p:cNvPicPr>
            <a:picLocks noChangeAspect="1"/>
          </p:cNvPicPr>
          <p:nvPr/>
        </p:nvPicPr>
        <p:blipFill>
          <a:blip r:embed="rId3"/>
          <a:stretch>
            <a:fillRect/>
          </a:stretch>
        </p:blipFill>
        <p:spPr>
          <a:xfrm>
            <a:off x="1276350" y="2876678"/>
            <a:ext cx="9433700" cy="3336222"/>
          </a:xfrm>
          <a:prstGeom prst="rect">
            <a:avLst/>
          </a:prstGeom>
        </p:spPr>
      </p:pic>
      <p:sp>
        <p:nvSpPr>
          <p:cNvPr id="30" name="Content Placeholder 2">
            <a:extLst>
              <a:ext uri="{FF2B5EF4-FFF2-40B4-BE49-F238E27FC236}">
                <a16:creationId xmlns:a16="http://schemas.microsoft.com/office/drawing/2014/main" id="{1CA56F29-5057-9D67-B5DF-CB92430C71E7}"/>
              </a:ext>
            </a:extLst>
          </p:cNvPr>
          <p:cNvSpPr>
            <a:spLocks noGrp="1"/>
          </p:cNvSpPr>
          <p:nvPr>
            <p:ph sz="quarter" idx="10"/>
          </p:nvPr>
        </p:nvSpPr>
        <p:spPr>
          <a:xfrm>
            <a:off x="583882" y="1237895"/>
            <a:ext cx="11213574" cy="1075317"/>
          </a:xfrm>
        </p:spPr>
        <p:txBody>
          <a:bodyPr/>
          <a:lstStyle/>
          <a:p>
            <a:r>
              <a:rPr lang="en-US" dirty="0">
                <a:cs typeface="Segoe UI"/>
              </a:rPr>
              <a:t>Impact of power sloshing on </a:t>
            </a:r>
            <a:r>
              <a:rPr lang="en-US" b="1" dirty="0">
                <a:cs typeface="Segoe UI"/>
              </a:rPr>
              <a:t>average GPU</a:t>
            </a:r>
            <a:r>
              <a:rPr lang="en-US" dirty="0">
                <a:cs typeface="Segoe UI"/>
              </a:rPr>
              <a:t> frequency and power</a:t>
            </a:r>
          </a:p>
          <a:p>
            <a:pPr lvl="1"/>
            <a:r>
              <a:rPr lang="en-US" dirty="0">
                <a:cs typeface="Segoe UI"/>
              </a:rPr>
              <a:t>GPU-Red saves </a:t>
            </a:r>
            <a:r>
              <a:rPr lang="en-US" dirty="0">
                <a:solidFill>
                  <a:srgbClr val="00B050"/>
                </a:solidFill>
                <a:cs typeface="Segoe UI"/>
              </a:rPr>
              <a:t>4%</a:t>
            </a:r>
            <a:r>
              <a:rPr lang="en-US" dirty="0">
                <a:cs typeface="Segoe UI"/>
              </a:rPr>
              <a:t> power</a:t>
            </a:r>
          </a:p>
          <a:p>
            <a:pPr lvl="1"/>
            <a:r>
              <a:rPr lang="en-US" dirty="0">
                <a:cs typeface="Segoe UI"/>
              </a:rPr>
              <a:t>GPU-Realloc maintains power ✅</a:t>
            </a:r>
          </a:p>
          <a:p>
            <a:pPr lvl="1"/>
            <a:r>
              <a:rPr lang="en-US" dirty="0">
                <a:cs typeface="Segoe UI"/>
              </a:rPr>
              <a:t>CPU-Slosh sloshes </a:t>
            </a:r>
            <a:r>
              <a:rPr lang="en-US" dirty="0">
                <a:solidFill>
                  <a:schemeClr val="accent3">
                    <a:lumMod val="75000"/>
                  </a:schemeClr>
                </a:solidFill>
                <a:cs typeface="Segoe UI"/>
              </a:rPr>
              <a:t>3% </a:t>
            </a:r>
            <a:r>
              <a:rPr lang="en-US" dirty="0">
                <a:cs typeface="Segoe UI"/>
              </a:rPr>
              <a:t>more power to GPUs</a:t>
            </a:r>
          </a:p>
          <a:p>
            <a:r>
              <a:rPr lang="en-US" dirty="0">
                <a:solidFill>
                  <a:schemeClr val="accent6"/>
                </a:solidFill>
                <a:cs typeface="Segoe UI"/>
              </a:rPr>
              <a:t>Key observation: frequency drops across GPUs, but increases where it matters (straggler)</a:t>
            </a:r>
            <a:endParaRPr lang="en-US" sz="1600" dirty="0">
              <a:solidFill>
                <a:schemeClr val="accent6"/>
              </a:solidFill>
              <a:cs typeface="Segoe UI"/>
            </a:endParaRPr>
          </a:p>
        </p:txBody>
      </p:sp>
      <p:sp>
        <p:nvSpPr>
          <p:cNvPr id="2" name="Title 1">
            <a:extLst>
              <a:ext uri="{FF2B5EF4-FFF2-40B4-BE49-F238E27FC236}">
                <a16:creationId xmlns:a16="http://schemas.microsoft.com/office/drawing/2014/main" id="{A3719448-7033-F497-8C07-564FFCD89539}"/>
              </a:ext>
            </a:extLst>
          </p:cNvPr>
          <p:cNvSpPr>
            <a:spLocks noGrp="1"/>
          </p:cNvSpPr>
          <p:nvPr>
            <p:ph type="title"/>
          </p:nvPr>
        </p:nvSpPr>
        <p:spPr/>
        <p:txBody>
          <a:bodyPr/>
          <a:lstStyle/>
          <a:p>
            <a:r>
              <a:rPr lang="en-US" dirty="0"/>
              <a:t>Power Savings from Aligning Lead Values</a:t>
            </a:r>
          </a:p>
        </p:txBody>
      </p:sp>
      <p:sp>
        <p:nvSpPr>
          <p:cNvPr id="3" name="Rectangle 2">
            <a:extLst>
              <a:ext uri="{FF2B5EF4-FFF2-40B4-BE49-F238E27FC236}">
                <a16:creationId xmlns:a16="http://schemas.microsoft.com/office/drawing/2014/main" id="{11D20E23-B7BE-600C-B67D-C7D827DD137D}"/>
              </a:ext>
            </a:extLst>
          </p:cNvPr>
          <p:cNvSpPr/>
          <p:nvPr/>
        </p:nvSpPr>
        <p:spPr bwMode="auto">
          <a:xfrm>
            <a:off x="5120640" y="3253340"/>
            <a:ext cx="5589410" cy="266619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5" name="Rectangle 4">
            <a:extLst>
              <a:ext uri="{FF2B5EF4-FFF2-40B4-BE49-F238E27FC236}">
                <a16:creationId xmlns:a16="http://schemas.microsoft.com/office/drawing/2014/main" id="{83EDDECF-AD33-5591-ADA4-BB299945E6FB}"/>
              </a:ext>
            </a:extLst>
          </p:cNvPr>
          <p:cNvSpPr/>
          <p:nvPr/>
        </p:nvSpPr>
        <p:spPr bwMode="auto">
          <a:xfrm>
            <a:off x="1347537" y="3166712"/>
            <a:ext cx="3773103" cy="304618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6" name="Rectangle 5">
            <a:extLst>
              <a:ext uri="{FF2B5EF4-FFF2-40B4-BE49-F238E27FC236}">
                <a16:creationId xmlns:a16="http://schemas.microsoft.com/office/drawing/2014/main" id="{B6BAF8FE-80E0-8067-7AD1-5150A14ED17D}"/>
              </a:ext>
            </a:extLst>
          </p:cNvPr>
          <p:cNvSpPr/>
          <p:nvPr/>
        </p:nvSpPr>
        <p:spPr bwMode="auto">
          <a:xfrm>
            <a:off x="7915345" y="3063345"/>
            <a:ext cx="2794705" cy="304618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4ADEF7AE-2FDD-F093-522A-794F5A55C580}"/>
              </a:ext>
            </a:extLst>
          </p:cNvPr>
          <p:cNvSpPr/>
          <p:nvPr/>
        </p:nvSpPr>
        <p:spPr bwMode="auto">
          <a:xfrm>
            <a:off x="1276349" y="3166711"/>
            <a:ext cx="6638995" cy="284907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067896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xEl>
                                              <p:pRg st="4" end="4"/>
                                            </p:txEl>
                                          </p:spTgt>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P spid="3" grpId="0" animBg="1"/>
      <p:bldP spid="5" grpId="0" animBg="1"/>
      <p:bldP spid="5" grpId="1" animBg="1"/>
      <p:bldP spid="6" grpId="0" animBg="1"/>
      <p:bldP spid="6" grpId="1"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88A7C-D48E-EC04-DAE3-1329B0489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6CF92-DBDE-D60F-084D-13E03F5038F8}"/>
              </a:ext>
            </a:extLst>
          </p:cNvPr>
          <p:cNvSpPr>
            <a:spLocks noGrp="1"/>
          </p:cNvSpPr>
          <p:nvPr>
            <p:ph type="title"/>
          </p:nvPr>
        </p:nvSpPr>
        <p:spPr/>
        <p:txBody>
          <a:bodyPr/>
          <a:lstStyle/>
          <a:p>
            <a:r>
              <a:rPr lang="en-US" dirty="0"/>
              <a:t>Lit Silicon Prevalent Across ML Models &amp; Algorithms</a:t>
            </a:r>
          </a:p>
        </p:txBody>
      </p:sp>
      <p:sp>
        <p:nvSpPr>
          <p:cNvPr id="6" name="Content Placeholder 2">
            <a:extLst>
              <a:ext uri="{FF2B5EF4-FFF2-40B4-BE49-F238E27FC236}">
                <a16:creationId xmlns:a16="http://schemas.microsoft.com/office/drawing/2014/main" id="{94A778C8-E8BE-D331-C9FC-EF9F4DF6AE2D}"/>
              </a:ext>
            </a:extLst>
          </p:cNvPr>
          <p:cNvSpPr>
            <a:spLocks noGrp="1"/>
          </p:cNvSpPr>
          <p:nvPr>
            <p:ph sz="quarter" idx="10"/>
          </p:nvPr>
        </p:nvSpPr>
        <p:spPr>
          <a:xfrm>
            <a:off x="583882" y="1237895"/>
            <a:ext cx="11213574" cy="1075317"/>
          </a:xfrm>
        </p:spPr>
        <p:txBody>
          <a:bodyPr/>
          <a:lstStyle/>
          <a:p>
            <a:r>
              <a:rPr lang="en-US" dirty="0">
                <a:cs typeface="Segoe UI"/>
              </a:rPr>
              <a:t>Frequent all-to-all communication synchronizes GPUs every layer</a:t>
            </a:r>
            <a:endParaRPr lang="en-US" b="1" dirty="0">
              <a:cs typeface="Segoe UI"/>
            </a:endParaRPr>
          </a:p>
          <a:p>
            <a:pPr lvl="1"/>
            <a:r>
              <a:rPr lang="en-US" dirty="0">
                <a:cs typeface="Segoe UI"/>
              </a:rPr>
              <a:t>Smaller lead values with more variation from frequent synchronization makes tuning converge slower</a:t>
            </a:r>
          </a:p>
          <a:p>
            <a:pPr lvl="1"/>
            <a:r>
              <a:rPr lang="en-US" dirty="0">
                <a:cs typeface="Segoe UI"/>
              </a:rPr>
              <a:t>Straggler is consistent for MoE and dense workloads</a:t>
            </a:r>
          </a:p>
          <a:p>
            <a:r>
              <a:rPr lang="en-US" dirty="0">
                <a:solidFill>
                  <a:schemeClr val="accent6"/>
                </a:solidFill>
                <a:cs typeface="Segoe UI"/>
              </a:rPr>
              <a:t>Key observation: Lit Silicon manifests in both MoE and dense workloads with the same stragglers &amp; leaders</a:t>
            </a:r>
            <a:endParaRPr lang="en-US" sz="1600" dirty="0">
              <a:solidFill>
                <a:schemeClr val="accent6"/>
              </a:solidFill>
              <a:cs typeface="Segoe UI"/>
            </a:endParaRPr>
          </a:p>
        </p:txBody>
      </p:sp>
      <p:pic>
        <p:nvPicPr>
          <p:cNvPr id="4" name="Picture 3">
            <a:extLst>
              <a:ext uri="{FF2B5EF4-FFF2-40B4-BE49-F238E27FC236}">
                <a16:creationId xmlns:a16="http://schemas.microsoft.com/office/drawing/2014/main" id="{3FFB7C46-2B0D-5A40-3E6F-C911A3563541}"/>
              </a:ext>
            </a:extLst>
          </p:cNvPr>
          <p:cNvPicPr>
            <a:picLocks noChangeAspect="1"/>
          </p:cNvPicPr>
          <p:nvPr/>
        </p:nvPicPr>
        <p:blipFill>
          <a:blip r:embed="rId3"/>
          <a:stretch>
            <a:fillRect/>
          </a:stretch>
        </p:blipFill>
        <p:spPr>
          <a:xfrm>
            <a:off x="291314" y="2968007"/>
            <a:ext cx="10776155" cy="3298203"/>
          </a:xfrm>
          <a:prstGeom prst="rect">
            <a:avLst/>
          </a:prstGeom>
        </p:spPr>
      </p:pic>
      <p:sp>
        <p:nvSpPr>
          <p:cNvPr id="7" name="TextBox 6">
            <a:extLst>
              <a:ext uri="{FF2B5EF4-FFF2-40B4-BE49-F238E27FC236}">
                <a16:creationId xmlns:a16="http://schemas.microsoft.com/office/drawing/2014/main" id="{E0E5F8BB-EFD0-4A22-7BB5-BA6C990CC891}"/>
              </a:ext>
            </a:extLst>
          </p:cNvPr>
          <p:cNvSpPr txBox="1"/>
          <p:nvPr/>
        </p:nvSpPr>
        <p:spPr>
          <a:xfrm rot="16200000">
            <a:off x="10580323" y="3718875"/>
            <a:ext cx="1471557" cy="430887"/>
          </a:xfrm>
          <a:prstGeom prst="rect">
            <a:avLst/>
          </a:prstGeom>
          <a:noFill/>
        </p:spPr>
        <p:txBody>
          <a:bodyPr wrap="none" lIns="0" tIns="0" rIns="0" bIns="0" rtlCol="0">
            <a:spAutoFit/>
          </a:bodyPr>
          <a:lstStyle/>
          <a:p>
            <a:pPr algn="l">
              <a:buClr>
                <a:schemeClr val="accent1"/>
              </a:buClr>
              <a:buSzPct val="60000"/>
            </a:pPr>
            <a:r>
              <a:rPr lang="en-US" sz="2800" dirty="0">
                <a:latin typeface="Gill Sans MT" panose="020B0502020104020203" pitchFamily="34" charset="0"/>
              </a:rPr>
              <a:t>DeepSeek</a:t>
            </a:r>
          </a:p>
        </p:txBody>
      </p:sp>
      <p:sp>
        <p:nvSpPr>
          <p:cNvPr id="8" name="TextBox 7">
            <a:extLst>
              <a:ext uri="{FF2B5EF4-FFF2-40B4-BE49-F238E27FC236}">
                <a16:creationId xmlns:a16="http://schemas.microsoft.com/office/drawing/2014/main" id="{AE9EA8D0-6274-59DD-39F4-6339E6323500}"/>
              </a:ext>
            </a:extLst>
          </p:cNvPr>
          <p:cNvSpPr txBox="1"/>
          <p:nvPr/>
        </p:nvSpPr>
        <p:spPr>
          <a:xfrm rot="16200000">
            <a:off x="10896114" y="5104269"/>
            <a:ext cx="839974" cy="430887"/>
          </a:xfrm>
          <a:prstGeom prst="rect">
            <a:avLst/>
          </a:prstGeom>
          <a:noFill/>
        </p:spPr>
        <p:txBody>
          <a:bodyPr wrap="none" lIns="0" tIns="0" rIns="0" bIns="0" rtlCol="0">
            <a:spAutoFit/>
          </a:bodyPr>
          <a:lstStyle/>
          <a:p>
            <a:pPr algn="l">
              <a:buClr>
                <a:schemeClr val="accent1"/>
              </a:buClr>
              <a:buSzPct val="60000"/>
            </a:pPr>
            <a:r>
              <a:rPr lang="en-US" sz="2800" dirty="0">
                <a:latin typeface="Gill Sans MT" panose="020B0502020104020203" pitchFamily="34" charset="0"/>
              </a:rPr>
              <a:t>Llama</a:t>
            </a:r>
          </a:p>
        </p:txBody>
      </p:sp>
      <p:sp>
        <p:nvSpPr>
          <p:cNvPr id="3" name="Rectangle 2">
            <a:extLst>
              <a:ext uri="{FF2B5EF4-FFF2-40B4-BE49-F238E27FC236}">
                <a16:creationId xmlns:a16="http://schemas.microsoft.com/office/drawing/2014/main" id="{F0775456-5F4A-BE15-F92E-28343D6742C9}"/>
              </a:ext>
            </a:extLst>
          </p:cNvPr>
          <p:cNvSpPr/>
          <p:nvPr/>
        </p:nvSpPr>
        <p:spPr bwMode="auto">
          <a:xfrm>
            <a:off x="6323798" y="2877954"/>
            <a:ext cx="1241659" cy="3157086"/>
          </a:xfrm>
          <a:prstGeom prst="rect">
            <a:avLst/>
          </a:prstGeom>
          <a:noFill/>
          <a:ln w="57150">
            <a:solidFill>
              <a:srgbClr val="C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5" name="TextBox 4">
            <a:extLst>
              <a:ext uri="{FF2B5EF4-FFF2-40B4-BE49-F238E27FC236}">
                <a16:creationId xmlns:a16="http://schemas.microsoft.com/office/drawing/2014/main" id="{43E09C0A-28FA-B7EC-08F6-93BD1054A1EB}"/>
              </a:ext>
            </a:extLst>
          </p:cNvPr>
          <p:cNvSpPr txBox="1"/>
          <p:nvPr/>
        </p:nvSpPr>
        <p:spPr>
          <a:xfrm>
            <a:off x="6446093" y="6048486"/>
            <a:ext cx="997068" cy="307777"/>
          </a:xfrm>
          <a:prstGeom prst="rect">
            <a:avLst/>
          </a:prstGeom>
          <a:noFill/>
        </p:spPr>
        <p:txBody>
          <a:bodyPr wrap="none" lIns="0" tIns="0" rIns="0" bIns="0" rtlCol="0">
            <a:spAutoFit/>
          </a:bodyPr>
          <a:lstStyle/>
          <a:p>
            <a:pPr algn="l">
              <a:buClr>
                <a:schemeClr val="accent1"/>
              </a:buClr>
              <a:buSzPct val="60000"/>
            </a:pPr>
            <a:r>
              <a:rPr lang="en-US" sz="2000" dirty="0">
                <a:solidFill>
                  <a:srgbClr val="FF0000"/>
                </a:solidFill>
              </a:rPr>
              <a:t>straggler</a:t>
            </a:r>
            <a:endParaRPr lang="en-US" sz="1800" dirty="0">
              <a:solidFill>
                <a:srgbClr val="FF0000"/>
              </a:solidFill>
            </a:endParaRPr>
          </a:p>
        </p:txBody>
      </p:sp>
      <p:sp>
        <p:nvSpPr>
          <p:cNvPr id="9" name="Rectangle 8">
            <a:extLst>
              <a:ext uri="{FF2B5EF4-FFF2-40B4-BE49-F238E27FC236}">
                <a16:creationId xmlns:a16="http://schemas.microsoft.com/office/drawing/2014/main" id="{260B3FFF-CFF7-33EB-9C85-876CD0D44046}"/>
              </a:ext>
            </a:extLst>
          </p:cNvPr>
          <p:cNvSpPr/>
          <p:nvPr/>
        </p:nvSpPr>
        <p:spPr bwMode="auto">
          <a:xfrm>
            <a:off x="2762451" y="2877954"/>
            <a:ext cx="1241659" cy="3157086"/>
          </a:xfrm>
          <a:prstGeom prst="rect">
            <a:avLst/>
          </a:prstGeom>
          <a:noFill/>
          <a:ln w="57150">
            <a:solidFill>
              <a:srgbClr val="00B05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TextBox 9">
            <a:extLst>
              <a:ext uri="{FF2B5EF4-FFF2-40B4-BE49-F238E27FC236}">
                <a16:creationId xmlns:a16="http://schemas.microsoft.com/office/drawing/2014/main" id="{60D78CD6-5329-2071-124F-89D854E77141}"/>
              </a:ext>
            </a:extLst>
          </p:cNvPr>
          <p:cNvSpPr txBox="1"/>
          <p:nvPr/>
        </p:nvSpPr>
        <p:spPr>
          <a:xfrm>
            <a:off x="3062679" y="6079264"/>
            <a:ext cx="713337" cy="307777"/>
          </a:xfrm>
          <a:prstGeom prst="rect">
            <a:avLst/>
          </a:prstGeom>
          <a:noFill/>
        </p:spPr>
        <p:txBody>
          <a:bodyPr wrap="none" lIns="0" tIns="0" rIns="0" bIns="0" rtlCol="0">
            <a:spAutoFit/>
          </a:bodyPr>
          <a:lstStyle/>
          <a:p>
            <a:pPr algn="l">
              <a:buClr>
                <a:schemeClr val="accent1"/>
              </a:buClr>
              <a:buSzPct val="60000"/>
            </a:pPr>
            <a:r>
              <a:rPr lang="en-US" sz="2000" dirty="0">
                <a:solidFill>
                  <a:srgbClr val="00B050"/>
                </a:solidFill>
              </a:rPr>
              <a:t>leader</a:t>
            </a:r>
            <a:endParaRPr lang="en-US" sz="1800" dirty="0">
              <a:solidFill>
                <a:srgbClr val="00B050"/>
              </a:solidFill>
            </a:endParaRPr>
          </a:p>
        </p:txBody>
      </p:sp>
    </p:spTree>
    <p:extLst>
      <p:ext uri="{BB962C8B-B14F-4D97-AF65-F5344CB8AC3E}">
        <p14:creationId xmlns:p14="http://schemas.microsoft.com/office/powerpoint/2010/main" val="26333309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3" grpId="0" animBg="1"/>
      <p:bldP spid="5" grpId="0"/>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2E92-6D3E-6C09-99E6-7A3BD907A683}"/>
              </a:ext>
            </a:extLst>
          </p:cNvPr>
          <p:cNvSpPr>
            <a:spLocks noGrp="1"/>
          </p:cNvSpPr>
          <p:nvPr>
            <p:ph type="title"/>
          </p:nvPr>
        </p:nvSpPr>
        <p:spPr/>
        <p:txBody>
          <a:bodyPr/>
          <a:lstStyle/>
          <a:p>
            <a:r>
              <a:rPr lang="en-US" dirty="0"/>
              <a:t>Final Power Caps Are Stable And Reusable</a:t>
            </a:r>
          </a:p>
        </p:txBody>
      </p:sp>
      <p:pic>
        <p:nvPicPr>
          <p:cNvPr id="5" name="Picture 4">
            <a:extLst>
              <a:ext uri="{FF2B5EF4-FFF2-40B4-BE49-F238E27FC236}">
                <a16:creationId xmlns:a16="http://schemas.microsoft.com/office/drawing/2014/main" id="{5A0B155E-7605-5B37-667B-E5789E9E717D}"/>
              </a:ext>
            </a:extLst>
          </p:cNvPr>
          <p:cNvPicPr>
            <a:picLocks noChangeAspect="1"/>
          </p:cNvPicPr>
          <p:nvPr/>
        </p:nvPicPr>
        <p:blipFill>
          <a:blip r:embed="rId3"/>
          <a:stretch>
            <a:fillRect/>
          </a:stretch>
        </p:blipFill>
        <p:spPr>
          <a:xfrm>
            <a:off x="1005425" y="2620086"/>
            <a:ext cx="10176387" cy="3646124"/>
          </a:xfrm>
          <a:prstGeom prst="rect">
            <a:avLst/>
          </a:prstGeom>
        </p:spPr>
      </p:pic>
      <p:sp>
        <p:nvSpPr>
          <p:cNvPr id="6" name="Content Placeholder 2">
            <a:extLst>
              <a:ext uri="{FF2B5EF4-FFF2-40B4-BE49-F238E27FC236}">
                <a16:creationId xmlns:a16="http://schemas.microsoft.com/office/drawing/2014/main" id="{5ACB855A-B1E6-54C8-D439-2A578D3E23B4}"/>
              </a:ext>
            </a:extLst>
          </p:cNvPr>
          <p:cNvSpPr>
            <a:spLocks noGrp="1"/>
          </p:cNvSpPr>
          <p:nvPr>
            <p:ph sz="quarter" idx="10"/>
          </p:nvPr>
        </p:nvSpPr>
        <p:spPr>
          <a:xfrm>
            <a:off x="583882" y="1237895"/>
            <a:ext cx="11213574" cy="1075317"/>
          </a:xfrm>
        </p:spPr>
        <p:txBody>
          <a:bodyPr/>
          <a:lstStyle/>
          <a:p>
            <a:r>
              <a:rPr lang="en-US" dirty="0">
                <a:cs typeface="Segoe UI"/>
              </a:rPr>
              <a:t>Node-level power caps can vary, so a power sloshing strategy </a:t>
            </a:r>
            <a:r>
              <a:rPr lang="en-US" b="1" dirty="0">
                <a:cs typeface="Segoe UI"/>
              </a:rPr>
              <a:t>must be flexible</a:t>
            </a:r>
          </a:p>
          <a:p>
            <a:pPr lvl="1"/>
            <a:r>
              <a:rPr lang="en-US" dirty="0">
                <a:cs typeface="Segoe UI"/>
              </a:rPr>
              <a:t>The relative power distribution across GPUs is consistent at different uniform node-level power caps</a:t>
            </a:r>
          </a:p>
          <a:p>
            <a:r>
              <a:rPr lang="en-US" dirty="0">
                <a:solidFill>
                  <a:schemeClr val="accent6"/>
                </a:solidFill>
                <a:cs typeface="Segoe UI"/>
              </a:rPr>
              <a:t>Key observation: once a power distribution is found, it can be </a:t>
            </a:r>
            <a:r>
              <a:rPr lang="en-US" b="1" dirty="0">
                <a:solidFill>
                  <a:schemeClr val="accent6"/>
                </a:solidFill>
                <a:cs typeface="Segoe UI"/>
              </a:rPr>
              <a:t>reused </a:t>
            </a:r>
            <a:r>
              <a:rPr lang="en-US" dirty="0">
                <a:solidFill>
                  <a:schemeClr val="accent6"/>
                </a:solidFill>
                <a:cs typeface="Segoe UI"/>
              </a:rPr>
              <a:t>for any scenario or model (e.g., MoE)</a:t>
            </a:r>
            <a:endParaRPr lang="en-US" sz="1600" dirty="0">
              <a:solidFill>
                <a:schemeClr val="accent6"/>
              </a:solidFill>
              <a:cs typeface="Segoe UI"/>
            </a:endParaRPr>
          </a:p>
        </p:txBody>
      </p:sp>
    </p:spTree>
    <p:extLst>
      <p:ext uri="{BB962C8B-B14F-4D97-AF65-F5344CB8AC3E}">
        <p14:creationId xmlns:p14="http://schemas.microsoft.com/office/powerpoint/2010/main" val="14296428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75BB-CABA-A46D-C142-49B1C9673C97}"/>
              </a:ext>
            </a:extLst>
          </p:cNvPr>
          <p:cNvSpPr>
            <a:spLocks noGrp="1"/>
          </p:cNvSpPr>
          <p:nvPr>
            <p:ph type="title"/>
          </p:nvPr>
        </p:nvSpPr>
        <p:spPr/>
        <p:txBody>
          <a:bodyPr/>
          <a:lstStyle/>
          <a:p>
            <a:r>
              <a:rPr lang="en-US" dirty="0"/>
              <a:t>Production-grade Power Sloshing – Online Tuning</a:t>
            </a:r>
          </a:p>
        </p:txBody>
      </p:sp>
      <p:sp>
        <p:nvSpPr>
          <p:cNvPr id="4" name="Content Placeholder 2">
            <a:extLst>
              <a:ext uri="{FF2B5EF4-FFF2-40B4-BE49-F238E27FC236}">
                <a16:creationId xmlns:a16="http://schemas.microsoft.com/office/drawing/2014/main" id="{9CA0C071-5060-92DC-719B-043AF6C21885}"/>
              </a:ext>
            </a:extLst>
          </p:cNvPr>
          <p:cNvSpPr>
            <a:spLocks noGrp="1"/>
          </p:cNvSpPr>
          <p:nvPr>
            <p:ph sz="quarter" idx="10"/>
          </p:nvPr>
        </p:nvSpPr>
        <p:spPr>
          <a:xfrm>
            <a:off x="583882" y="1237895"/>
            <a:ext cx="11213574" cy="1075317"/>
          </a:xfrm>
        </p:spPr>
        <p:txBody>
          <a:bodyPr/>
          <a:lstStyle/>
          <a:p>
            <a:r>
              <a:rPr lang="en-US" dirty="0">
                <a:cs typeface="Segoe UI"/>
              </a:rPr>
              <a:t>Cons of tuning with lead values:</a:t>
            </a:r>
          </a:p>
          <a:p>
            <a:pPr lvl="1"/>
            <a:r>
              <a:rPr lang="en-US" dirty="0">
                <a:cs typeface="Segoe UI"/>
              </a:rPr>
              <a:t>Relies on </a:t>
            </a:r>
            <a:r>
              <a:rPr lang="en-US" b="1" dirty="0">
                <a:cs typeface="Segoe UI"/>
              </a:rPr>
              <a:t>administrator privileges </a:t>
            </a:r>
            <a:r>
              <a:rPr lang="en-US" dirty="0">
                <a:cs typeface="Segoe UI"/>
              </a:rPr>
              <a:t>to set power caps</a:t>
            </a:r>
          </a:p>
          <a:p>
            <a:pPr lvl="1"/>
            <a:r>
              <a:rPr lang="en-US" dirty="0">
                <a:cs typeface="Segoe UI"/>
              </a:rPr>
              <a:t>Need to dump and process traces for detecting lead values</a:t>
            </a:r>
          </a:p>
          <a:p>
            <a:r>
              <a:rPr lang="en-US" dirty="0">
                <a:solidFill>
                  <a:srgbClr val="007C97"/>
                </a:solidFill>
                <a:cs typeface="Segoe UI"/>
              </a:rPr>
              <a:t>Recommendation: firmware solution which synchronizes frequencies in the </a:t>
            </a:r>
            <a:r>
              <a:rPr lang="en-US" b="1" dirty="0">
                <a:solidFill>
                  <a:srgbClr val="007C97"/>
                </a:solidFill>
                <a:cs typeface="Segoe UI"/>
              </a:rPr>
              <a:t>background</a:t>
            </a:r>
          </a:p>
        </p:txBody>
      </p:sp>
      <p:cxnSp>
        <p:nvCxnSpPr>
          <p:cNvPr id="6" name="Straight Arrow Connector 5">
            <a:extLst>
              <a:ext uri="{FF2B5EF4-FFF2-40B4-BE49-F238E27FC236}">
                <a16:creationId xmlns:a16="http://schemas.microsoft.com/office/drawing/2014/main" id="{5D294A88-A716-D31B-DCEB-A063FB847DC7}"/>
              </a:ext>
            </a:extLst>
          </p:cNvPr>
          <p:cNvCxnSpPr>
            <a:cxnSpLocks/>
          </p:cNvCxnSpPr>
          <p:nvPr/>
        </p:nvCxnSpPr>
        <p:spPr>
          <a:xfrm>
            <a:off x="1128352" y="5603937"/>
            <a:ext cx="10573305" cy="0"/>
          </a:xfrm>
          <a:prstGeom prst="straightConnector1">
            <a:avLst/>
          </a:prstGeom>
          <a:ln w="381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D580F94-E154-06D8-C4DE-9B4B5FD64B55}"/>
              </a:ext>
            </a:extLst>
          </p:cNvPr>
          <p:cNvSpPr txBox="1"/>
          <p:nvPr/>
        </p:nvSpPr>
        <p:spPr>
          <a:xfrm>
            <a:off x="6071913" y="5702131"/>
            <a:ext cx="504369" cy="276999"/>
          </a:xfrm>
          <a:prstGeom prst="rect">
            <a:avLst/>
          </a:prstGeom>
          <a:noFill/>
        </p:spPr>
        <p:txBody>
          <a:bodyPr wrap="none" lIns="0" tIns="0" rIns="0" bIns="0" rtlCol="0">
            <a:spAutoFit/>
          </a:bodyPr>
          <a:lstStyle/>
          <a:p>
            <a:pPr algn="l">
              <a:buClr>
                <a:schemeClr val="accent1"/>
              </a:buClr>
              <a:buSzPct val="60000"/>
            </a:pPr>
            <a:r>
              <a:rPr lang="en-US" sz="1800" dirty="0"/>
              <a:t>Time</a:t>
            </a:r>
          </a:p>
        </p:txBody>
      </p:sp>
      <p:sp>
        <p:nvSpPr>
          <p:cNvPr id="10" name="Freeform: Shape 9">
            <a:extLst>
              <a:ext uri="{FF2B5EF4-FFF2-40B4-BE49-F238E27FC236}">
                <a16:creationId xmlns:a16="http://schemas.microsoft.com/office/drawing/2014/main" id="{EA80D196-385A-7D3F-2DF8-45F4CC8485F3}"/>
              </a:ext>
            </a:extLst>
          </p:cNvPr>
          <p:cNvSpPr/>
          <p:nvPr/>
        </p:nvSpPr>
        <p:spPr bwMode="auto">
          <a:xfrm>
            <a:off x="1384505" y="3214929"/>
            <a:ext cx="2220718" cy="87083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chemeClr val="accent4">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1E94D929-053D-9DBA-4352-01C4A65D142A}"/>
              </a:ext>
            </a:extLst>
          </p:cNvPr>
          <p:cNvSpPr/>
          <p:nvPr/>
        </p:nvSpPr>
        <p:spPr bwMode="auto">
          <a:xfrm>
            <a:off x="3605223" y="3210080"/>
            <a:ext cx="2220718" cy="87083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chemeClr val="accent4">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BC79F703-806F-29D4-1221-5CAEDDF944C5}"/>
              </a:ext>
            </a:extLst>
          </p:cNvPr>
          <p:cNvSpPr/>
          <p:nvPr/>
        </p:nvSpPr>
        <p:spPr bwMode="auto">
          <a:xfrm>
            <a:off x="1384505" y="4050248"/>
            <a:ext cx="2220718" cy="73685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rgbClr val="0070C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3C3EA45-B198-B67C-DB52-1392B4045050}"/>
              </a:ext>
            </a:extLst>
          </p:cNvPr>
          <p:cNvSpPr/>
          <p:nvPr/>
        </p:nvSpPr>
        <p:spPr bwMode="auto">
          <a:xfrm>
            <a:off x="3605223" y="4050248"/>
            <a:ext cx="2220718" cy="73685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rgbClr val="0070C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B95AE53-1799-CF93-0557-40144C462A23}"/>
              </a:ext>
            </a:extLst>
          </p:cNvPr>
          <p:cNvSpPr/>
          <p:nvPr/>
        </p:nvSpPr>
        <p:spPr bwMode="auto">
          <a:xfrm>
            <a:off x="7165347" y="3869939"/>
            <a:ext cx="2220718" cy="87083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chemeClr val="accent4">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9999C82-20CA-A7CE-285A-7C2F5D409179}"/>
              </a:ext>
            </a:extLst>
          </p:cNvPr>
          <p:cNvSpPr/>
          <p:nvPr/>
        </p:nvSpPr>
        <p:spPr bwMode="auto">
          <a:xfrm>
            <a:off x="9386065" y="3865090"/>
            <a:ext cx="2220718" cy="87083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chemeClr val="accent4">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535346B-4BB7-EC8B-8188-098D560D50A3}"/>
              </a:ext>
            </a:extLst>
          </p:cNvPr>
          <p:cNvSpPr/>
          <p:nvPr/>
        </p:nvSpPr>
        <p:spPr bwMode="auto">
          <a:xfrm>
            <a:off x="7165347" y="4016434"/>
            <a:ext cx="2220718" cy="73685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rgbClr val="0070C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70015BF-78AB-1C19-D44E-99C60FDA6544}"/>
              </a:ext>
            </a:extLst>
          </p:cNvPr>
          <p:cNvSpPr/>
          <p:nvPr/>
        </p:nvSpPr>
        <p:spPr bwMode="auto">
          <a:xfrm>
            <a:off x="9386065" y="4016434"/>
            <a:ext cx="2220718" cy="736852"/>
          </a:xfrm>
          <a:custGeom>
            <a:avLst/>
            <a:gdLst>
              <a:gd name="csX0" fmla="*/ 0 w 2343704"/>
              <a:gd name="csY0" fmla="*/ 1288085 h 1359106"/>
              <a:gd name="csX1" fmla="*/ 585926 w 2343704"/>
              <a:gd name="csY1" fmla="*/ 27456 h 1359106"/>
              <a:gd name="csX2" fmla="*/ 825623 w 2343704"/>
              <a:gd name="csY2" fmla="*/ 409196 h 1359106"/>
              <a:gd name="csX3" fmla="*/ 1003176 w 2343704"/>
              <a:gd name="csY3" fmla="*/ 284908 h 1359106"/>
              <a:gd name="csX4" fmla="*/ 1269506 w 2343704"/>
              <a:gd name="csY4" fmla="*/ 968489 h 1359106"/>
              <a:gd name="csX5" fmla="*/ 2343704 w 2343704"/>
              <a:gd name="csY5" fmla="*/ 1359106 h 1359106"/>
            </a:gdLst>
            <a:ahLst/>
            <a:cxnLst>
              <a:cxn ang="0">
                <a:pos x="csX0" y="csY0"/>
              </a:cxn>
              <a:cxn ang="0">
                <a:pos x="csX1" y="csY1"/>
              </a:cxn>
              <a:cxn ang="0">
                <a:pos x="csX2" y="csY2"/>
              </a:cxn>
              <a:cxn ang="0">
                <a:pos x="csX3" y="csY3"/>
              </a:cxn>
              <a:cxn ang="0">
                <a:pos x="csX4" y="csY4"/>
              </a:cxn>
              <a:cxn ang="0">
                <a:pos x="csX5" y="csY5"/>
              </a:cxn>
            </a:cxnLst>
            <a:rect l="l" t="t" r="r" b="b"/>
            <a:pathLst>
              <a:path w="2343704" h="1359106">
                <a:moveTo>
                  <a:pt x="0" y="1288085"/>
                </a:moveTo>
                <a:cubicBezTo>
                  <a:pt x="224161" y="731011"/>
                  <a:pt x="448322" y="173937"/>
                  <a:pt x="585926" y="27456"/>
                </a:cubicBezTo>
                <a:cubicBezTo>
                  <a:pt x="723530" y="-119026"/>
                  <a:pt x="756081" y="366287"/>
                  <a:pt x="825623" y="409196"/>
                </a:cubicBezTo>
                <a:cubicBezTo>
                  <a:pt x="895165" y="452105"/>
                  <a:pt x="929195" y="191692"/>
                  <a:pt x="1003176" y="284908"/>
                </a:cubicBezTo>
                <a:cubicBezTo>
                  <a:pt x="1077157" y="378124"/>
                  <a:pt x="1046085" y="789456"/>
                  <a:pt x="1269506" y="968489"/>
                </a:cubicBezTo>
                <a:cubicBezTo>
                  <a:pt x="1492927" y="1147522"/>
                  <a:pt x="1918315" y="1253314"/>
                  <a:pt x="2343704" y="1359106"/>
                </a:cubicBezTo>
              </a:path>
            </a:pathLst>
          </a:custGeom>
          <a:noFill/>
          <a:ln w="57150">
            <a:solidFill>
              <a:srgbClr val="0070C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cxnSp>
        <p:nvCxnSpPr>
          <p:cNvPr id="22" name="Straight Arrow Connector 21">
            <a:extLst>
              <a:ext uri="{FF2B5EF4-FFF2-40B4-BE49-F238E27FC236}">
                <a16:creationId xmlns:a16="http://schemas.microsoft.com/office/drawing/2014/main" id="{9B89D10C-45F7-2D9B-D754-8E1182C596E6}"/>
              </a:ext>
            </a:extLst>
          </p:cNvPr>
          <p:cNvCxnSpPr>
            <a:cxnSpLocks/>
          </p:cNvCxnSpPr>
          <p:nvPr/>
        </p:nvCxnSpPr>
        <p:spPr>
          <a:xfrm>
            <a:off x="9378668" y="3451884"/>
            <a:ext cx="0" cy="516473"/>
          </a:xfrm>
          <a:prstGeom prst="straightConnector1">
            <a:avLst/>
          </a:prstGeom>
          <a:ln w="38100">
            <a:solidFill>
              <a:schemeClr val="accent4">
                <a:lumMod val="75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5F88711-1965-22B5-AF36-B142C79F8197}"/>
              </a:ext>
            </a:extLst>
          </p:cNvPr>
          <p:cNvSpPr txBox="1"/>
          <p:nvPr/>
        </p:nvSpPr>
        <p:spPr>
          <a:xfrm>
            <a:off x="8833647" y="3076692"/>
            <a:ext cx="1090042" cy="276999"/>
          </a:xfrm>
          <a:prstGeom prst="rect">
            <a:avLst/>
          </a:prstGeom>
          <a:noFill/>
        </p:spPr>
        <p:txBody>
          <a:bodyPr wrap="none" lIns="0" tIns="0" rIns="0" bIns="0" rtlCol="0">
            <a:spAutoFit/>
          </a:bodyPr>
          <a:lstStyle/>
          <a:p>
            <a:pPr algn="l">
              <a:buClr>
                <a:schemeClr val="accent1"/>
              </a:buClr>
              <a:buSzPct val="60000"/>
            </a:pPr>
            <a:r>
              <a:rPr lang="en-US" sz="1800" dirty="0">
                <a:solidFill>
                  <a:schemeClr val="accent4">
                    <a:lumMod val="75000"/>
                  </a:schemeClr>
                </a:solidFill>
              </a:rPr>
              <a:t>Power cap</a:t>
            </a:r>
          </a:p>
        </p:txBody>
      </p:sp>
      <p:sp>
        <p:nvSpPr>
          <p:cNvPr id="26" name="TextBox 25">
            <a:extLst>
              <a:ext uri="{FF2B5EF4-FFF2-40B4-BE49-F238E27FC236}">
                <a16:creationId xmlns:a16="http://schemas.microsoft.com/office/drawing/2014/main" id="{5ACB7AAA-0B4E-850E-8083-66139813D5EA}"/>
              </a:ext>
            </a:extLst>
          </p:cNvPr>
          <p:cNvSpPr txBox="1"/>
          <p:nvPr/>
        </p:nvSpPr>
        <p:spPr>
          <a:xfrm rot="16200000">
            <a:off x="238446" y="4018203"/>
            <a:ext cx="1090042" cy="276999"/>
          </a:xfrm>
          <a:prstGeom prst="rect">
            <a:avLst/>
          </a:prstGeom>
          <a:noFill/>
        </p:spPr>
        <p:txBody>
          <a:bodyPr wrap="none" lIns="0" tIns="0" rIns="0" bIns="0" rtlCol="0">
            <a:spAutoFit/>
          </a:bodyPr>
          <a:lstStyle/>
          <a:p>
            <a:pPr algn="l">
              <a:buClr>
                <a:schemeClr val="accent1"/>
              </a:buClr>
              <a:buSzPct val="60000"/>
            </a:pPr>
            <a:r>
              <a:rPr lang="en-US" sz="1800" dirty="0"/>
              <a:t>Frequency</a:t>
            </a:r>
          </a:p>
        </p:txBody>
      </p:sp>
      <p:pic>
        <p:nvPicPr>
          <p:cNvPr id="27" name="Graphic 26" descr="Processor with solid fill">
            <a:extLst>
              <a:ext uri="{FF2B5EF4-FFF2-40B4-BE49-F238E27FC236}">
                <a16:creationId xmlns:a16="http://schemas.microsoft.com/office/drawing/2014/main" id="{69E10A03-D65C-81B4-D069-B77E37EC97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85881" y="3047132"/>
            <a:ext cx="914400" cy="914400"/>
          </a:xfrm>
          <a:prstGeom prst="rect">
            <a:avLst/>
          </a:prstGeom>
        </p:spPr>
      </p:pic>
      <p:pic>
        <p:nvPicPr>
          <p:cNvPr id="28" name="Graphic 27" descr="Processor with solid fill">
            <a:extLst>
              <a:ext uri="{FF2B5EF4-FFF2-40B4-BE49-F238E27FC236}">
                <a16:creationId xmlns:a16="http://schemas.microsoft.com/office/drawing/2014/main" id="{7B0912E2-ECCC-28E6-1BED-3C39D01777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5881" y="4386857"/>
            <a:ext cx="914400" cy="914400"/>
          </a:xfrm>
          <a:prstGeom prst="rect">
            <a:avLst/>
          </a:prstGeom>
        </p:spPr>
      </p:pic>
      <p:cxnSp>
        <p:nvCxnSpPr>
          <p:cNvPr id="29" name="Straight Arrow Connector 28">
            <a:extLst>
              <a:ext uri="{FF2B5EF4-FFF2-40B4-BE49-F238E27FC236}">
                <a16:creationId xmlns:a16="http://schemas.microsoft.com/office/drawing/2014/main" id="{7439E22D-BFF6-3D34-C033-61472D7491B8}"/>
              </a:ext>
            </a:extLst>
          </p:cNvPr>
          <p:cNvCxnSpPr>
            <a:cxnSpLocks/>
            <a:stCxn id="27" idx="2"/>
            <a:endCxn id="28" idx="0"/>
          </p:cNvCxnSpPr>
          <p:nvPr/>
        </p:nvCxnSpPr>
        <p:spPr>
          <a:xfrm>
            <a:off x="6543081" y="3961532"/>
            <a:ext cx="0" cy="425325"/>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22C395C-748C-1987-87CB-2B8143C91C9B}"/>
              </a:ext>
            </a:extLst>
          </p:cNvPr>
          <p:cNvSpPr txBox="1"/>
          <p:nvPr/>
        </p:nvSpPr>
        <p:spPr>
          <a:xfrm>
            <a:off x="5747991" y="2779733"/>
            <a:ext cx="1590179" cy="276999"/>
          </a:xfrm>
          <a:prstGeom prst="rect">
            <a:avLst/>
          </a:prstGeom>
          <a:noFill/>
        </p:spPr>
        <p:txBody>
          <a:bodyPr wrap="none" lIns="0" tIns="0" rIns="0" bIns="0" rtlCol="0">
            <a:spAutoFit/>
          </a:bodyPr>
          <a:lstStyle/>
          <a:p>
            <a:pPr algn="l">
              <a:buClr>
                <a:schemeClr val="accent1"/>
              </a:buClr>
              <a:buSzPct val="60000"/>
            </a:pPr>
            <a:r>
              <a:rPr lang="en-US" sz="1800" dirty="0"/>
              <a:t>Sync frequency</a:t>
            </a:r>
          </a:p>
        </p:txBody>
      </p:sp>
      <p:cxnSp>
        <p:nvCxnSpPr>
          <p:cNvPr id="37" name="Straight Arrow Connector 36">
            <a:extLst>
              <a:ext uri="{FF2B5EF4-FFF2-40B4-BE49-F238E27FC236}">
                <a16:creationId xmlns:a16="http://schemas.microsoft.com/office/drawing/2014/main" id="{25F0845E-7596-6AB7-D711-1580A7BDAE33}"/>
              </a:ext>
            </a:extLst>
          </p:cNvPr>
          <p:cNvCxnSpPr>
            <a:cxnSpLocks/>
          </p:cNvCxnSpPr>
          <p:nvPr/>
        </p:nvCxnSpPr>
        <p:spPr>
          <a:xfrm flipV="1">
            <a:off x="1128352" y="3353691"/>
            <a:ext cx="0" cy="2250246"/>
          </a:xfrm>
          <a:prstGeom prst="straightConnector1">
            <a:avLst/>
          </a:prstGeom>
          <a:ln w="381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579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F714C-3F53-A483-DB3D-C2E03485B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CBA15-767F-2802-088B-B48192821FA7}"/>
              </a:ext>
            </a:extLst>
          </p:cNvPr>
          <p:cNvSpPr>
            <a:spLocks noGrp="1"/>
          </p:cNvSpPr>
          <p:nvPr>
            <p:ph type="title"/>
          </p:nvPr>
        </p:nvSpPr>
        <p:spPr/>
        <p:txBody>
          <a:bodyPr/>
          <a:lstStyle/>
          <a:p>
            <a:r>
              <a:rPr lang="en-US" dirty="0"/>
              <a:t>Production-grade Power Sloshing – Offline Tuning</a:t>
            </a:r>
          </a:p>
        </p:txBody>
      </p:sp>
      <p:sp>
        <p:nvSpPr>
          <p:cNvPr id="4" name="Content Placeholder 2">
            <a:extLst>
              <a:ext uri="{FF2B5EF4-FFF2-40B4-BE49-F238E27FC236}">
                <a16:creationId xmlns:a16="http://schemas.microsoft.com/office/drawing/2014/main" id="{6174D430-E7AC-849E-4962-8F489B45359A}"/>
              </a:ext>
            </a:extLst>
          </p:cNvPr>
          <p:cNvSpPr>
            <a:spLocks noGrp="1"/>
          </p:cNvSpPr>
          <p:nvPr>
            <p:ph sz="quarter" idx="10"/>
          </p:nvPr>
        </p:nvSpPr>
        <p:spPr>
          <a:xfrm>
            <a:off x="583882" y="1237895"/>
            <a:ext cx="11213574" cy="1075317"/>
          </a:xfrm>
        </p:spPr>
        <p:txBody>
          <a:bodyPr vert="horz" wrap="square" lIns="0" tIns="0" rIns="0" bIns="0" rtlCol="0" anchor="t">
            <a:noAutofit/>
          </a:bodyPr>
          <a:lstStyle/>
          <a:p>
            <a:r>
              <a:rPr lang="en-US" dirty="0">
                <a:cs typeface="Segoe UI"/>
              </a:rPr>
              <a:t>Curated benchmarks can obtain a power distribution to be re-used</a:t>
            </a:r>
          </a:p>
          <a:p>
            <a:pPr lvl="1"/>
            <a:r>
              <a:rPr lang="en-US" b="1" dirty="0">
                <a:cs typeface="Segoe UI"/>
              </a:rPr>
              <a:t>Deployable today</a:t>
            </a:r>
          </a:p>
          <a:p>
            <a:r>
              <a:rPr lang="en-US" dirty="0">
                <a:cs typeface="Segoe UI"/>
              </a:rPr>
              <a:t>Not as efficient or flexible as online tuning</a:t>
            </a:r>
          </a:p>
          <a:p>
            <a:r>
              <a:rPr lang="en-US" dirty="0">
                <a:solidFill>
                  <a:srgbClr val="007C97"/>
                </a:solidFill>
                <a:cs typeface="Segoe UI"/>
              </a:rPr>
              <a:t>Our contribution: a curated benchmark for detecting Lit Silicon</a:t>
            </a:r>
          </a:p>
          <a:p>
            <a:r>
              <a:rPr lang="en-US" dirty="0">
                <a:solidFill>
                  <a:srgbClr val="007C97"/>
                </a:solidFill>
                <a:cs typeface="Segoe UI"/>
              </a:rPr>
              <a:t>Recommendation: use our curated benchmark to periodically obtain </a:t>
            </a:r>
            <a:r>
              <a:rPr lang="en-US" b="1" dirty="0">
                <a:solidFill>
                  <a:srgbClr val="007C97"/>
                </a:solidFill>
                <a:cs typeface="Segoe UI"/>
              </a:rPr>
              <a:t>reusable</a:t>
            </a:r>
            <a:r>
              <a:rPr lang="en-US" dirty="0">
                <a:solidFill>
                  <a:srgbClr val="007C97"/>
                </a:solidFill>
                <a:cs typeface="Segoe UI"/>
              </a:rPr>
              <a:t> power distributions</a:t>
            </a:r>
          </a:p>
          <a:p>
            <a:pPr lvl="1"/>
            <a:endParaRPr lang="en-US" sz="1200" b="1" dirty="0">
              <a:cs typeface="Segoe UI"/>
            </a:endParaRPr>
          </a:p>
        </p:txBody>
      </p:sp>
      <p:pic>
        <p:nvPicPr>
          <p:cNvPr id="3" name="Picture 2">
            <a:extLst>
              <a:ext uri="{FF2B5EF4-FFF2-40B4-BE49-F238E27FC236}">
                <a16:creationId xmlns:a16="http://schemas.microsoft.com/office/drawing/2014/main" id="{ABCC9AD0-8259-3D44-CE38-454A5B5E9E80}"/>
              </a:ext>
            </a:extLst>
          </p:cNvPr>
          <p:cNvPicPr>
            <a:picLocks noChangeAspect="1"/>
          </p:cNvPicPr>
          <p:nvPr/>
        </p:nvPicPr>
        <p:blipFill>
          <a:blip r:embed="rId3"/>
          <a:stretch>
            <a:fillRect/>
          </a:stretch>
        </p:blipFill>
        <p:spPr>
          <a:xfrm>
            <a:off x="8156573" y="1022677"/>
            <a:ext cx="3640883" cy="1304501"/>
          </a:xfrm>
          <a:prstGeom prst="rect">
            <a:avLst/>
          </a:prstGeom>
        </p:spPr>
      </p:pic>
      <p:cxnSp>
        <p:nvCxnSpPr>
          <p:cNvPr id="5" name="Straight Arrow Connector 4">
            <a:extLst>
              <a:ext uri="{FF2B5EF4-FFF2-40B4-BE49-F238E27FC236}">
                <a16:creationId xmlns:a16="http://schemas.microsoft.com/office/drawing/2014/main" id="{BE2FBCD3-A83A-6166-0445-2322E25C98A5}"/>
              </a:ext>
            </a:extLst>
          </p:cNvPr>
          <p:cNvCxnSpPr>
            <a:cxnSpLocks/>
          </p:cNvCxnSpPr>
          <p:nvPr/>
        </p:nvCxnSpPr>
        <p:spPr>
          <a:xfrm>
            <a:off x="7617041" y="1385636"/>
            <a:ext cx="539532" cy="0"/>
          </a:xfrm>
          <a:prstGeom prst="straightConnector1">
            <a:avLst/>
          </a:prstGeom>
          <a:ln w="28575">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09CA2DB-4991-AB91-1AC9-79C3302435B6}"/>
              </a:ext>
            </a:extLst>
          </p:cNvPr>
          <p:cNvSpPr txBox="1"/>
          <p:nvPr/>
        </p:nvSpPr>
        <p:spPr>
          <a:xfrm>
            <a:off x="826822" y="3508078"/>
            <a:ext cx="1500411" cy="553998"/>
          </a:xfrm>
          <a:prstGeom prst="rect">
            <a:avLst/>
          </a:prstGeom>
          <a:noFill/>
        </p:spPr>
        <p:txBody>
          <a:bodyPr wrap="none" lIns="0" tIns="0" rIns="0" bIns="0" rtlCol="0">
            <a:spAutoFit/>
          </a:bodyPr>
          <a:lstStyle/>
          <a:p>
            <a:pPr algn="l">
              <a:buClr>
                <a:schemeClr val="accent1"/>
              </a:buClr>
              <a:buSzPct val="60000"/>
            </a:pPr>
            <a:r>
              <a:rPr lang="en-US" sz="1800" dirty="0">
                <a:solidFill>
                  <a:srgbClr val="0070C0"/>
                </a:solidFill>
              </a:rPr>
              <a:t>Admin-curated</a:t>
            </a:r>
          </a:p>
          <a:p>
            <a:pPr algn="ctr">
              <a:buClr>
                <a:schemeClr val="accent1"/>
              </a:buClr>
              <a:buSzPct val="60000"/>
            </a:pPr>
            <a:r>
              <a:rPr lang="en-US" sz="1800" dirty="0">
                <a:solidFill>
                  <a:srgbClr val="0070C0"/>
                </a:solidFill>
              </a:rPr>
              <a:t>benchmark</a:t>
            </a:r>
          </a:p>
        </p:txBody>
      </p:sp>
      <p:pic>
        <p:nvPicPr>
          <p:cNvPr id="34" name="Graphic 33" descr="Test Dummy with solid fill">
            <a:extLst>
              <a:ext uri="{FF2B5EF4-FFF2-40B4-BE49-F238E27FC236}">
                <a16:creationId xmlns:a16="http://schemas.microsoft.com/office/drawing/2014/main" id="{8391AABA-DB1C-357C-8B99-4B1AB19AA1A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5490" y="4062076"/>
            <a:ext cx="1083076" cy="1083076"/>
          </a:xfrm>
          <a:prstGeom prst="rect">
            <a:avLst/>
          </a:prstGeom>
        </p:spPr>
      </p:pic>
      <p:grpSp>
        <p:nvGrpSpPr>
          <p:cNvPr id="58" name="Group 57">
            <a:extLst>
              <a:ext uri="{FF2B5EF4-FFF2-40B4-BE49-F238E27FC236}">
                <a16:creationId xmlns:a16="http://schemas.microsoft.com/office/drawing/2014/main" id="{EEE98D2A-FA0D-4BFC-4870-58A6AE7643AE}"/>
              </a:ext>
            </a:extLst>
          </p:cNvPr>
          <p:cNvGrpSpPr/>
          <p:nvPr/>
        </p:nvGrpSpPr>
        <p:grpSpPr>
          <a:xfrm>
            <a:off x="2789250" y="3704522"/>
            <a:ext cx="8817533" cy="2130801"/>
            <a:chOff x="2957743" y="3918214"/>
            <a:chExt cx="8186131" cy="1802952"/>
          </a:xfrm>
        </p:grpSpPr>
        <p:pic>
          <p:nvPicPr>
            <p:cNvPr id="38" name="Graphic 37" descr="Server with solid fill">
              <a:extLst>
                <a:ext uri="{FF2B5EF4-FFF2-40B4-BE49-F238E27FC236}">
                  <a16:creationId xmlns:a16="http://schemas.microsoft.com/office/drawing/2014/main" id="{FF4D6113-5052-C90B-DEC2-1005B26611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57743" y="4350059"/>
              <a:ext cx="1371107" cy="1371107"/>
            </a:xfrm>
            <a:prstGeom prst="rect">
              <a:avLst/>
            </a:prstGeom>
          </p:spPr>
        </p:pic>
        <p:sp>
          <p:nvSpPr>
            <p:cNvPr id="39" name="TextBox 38">
              <a:extLst>
                <a:ext uri="{FF2B5EF4-FFF2-40B4-BE49-F238E27FC236}">
                  <a16:creationId xmlns:a16="http://schemas.microsoft.com/office/drawing/2014/main" id="{A8628634-C249-8F78-D010-1C47D87EEA7B}"/>
                </a:ext>
              </a:extLst>
            </p:cNvPr>
            <p:cNvSpPr txBox="1"/>
            <p:nvPr/>
          </p:nvSpPr>
          <p:spPr>
            <a:xfrm>
              <a:off x="3393227" y="4220754"/>
              <a:ext cx="500137" cy="276999"/>
            </a:xfrm>
            <a:prstGeom prst="rect">
              <a:avLst/>
            </a:prstGeom>
            <a:noFill/>
          </p:spPr>
          <p:txBody>
            <a:bodyPr wrap="none" lIns="0" tIns="0" rIns="0" bIns="0" rtlCol="0">
              <a:spAutoFit/>
            </a:bodyPr>
            <a:lstStyle/>
            <a:p>
              <a:pPr algn="ctr">
                <a:buClr>
                  <a:schemeClr val="accent1"/>
                </a:buClr>
                <a:buSzPct val="60000"/>
              </a:pPr>
              <a:r>
                <a:rPr lang="en-US" sz="1800" dirty="0">
                  <a:solidFill>
                    <a:schemeClr val="accent4">
                      <a:lumMod val="75000"/>
                    </a:schemeClr>
                  </a:solidFill>
                </a:rPr>
                <a:t>Alloc</a:t>
              </a:r>
            </a:p>
          </p:txBody>
        </p:sp>
        <p:cxnSp>
          <p:nvCxnSpPr>
            <p:cNvPr id="40" name="Straight Arrow Connector 39">
              <a:extLst>
                <a:ext uri="{FF2B5EF4-FFF2-40B4-BE49-F238E27FC236}">
                  <a16:creationId xmlns:a16="http://schemas.microsoft.com/office/drawing/2014/main" id="{CC637DCE-EB09-F94A-99E9-485175BB720E}"/>
                </a:ext>
              </a:extLst>
            </p:cNvPr>
            <p:cNvCxnSpPr>
              <a:cxnSpLocks/>
            </p:cNvCxnSpPr>
            <p:nvPr/>
          </p:nvCxnSpPr>
          <p:spPr>
            <a:xfrm>
              <a:off x="4213441" y="4935985"/>
              <a:ext cx="376315" cy="0"/>
            </a:xfrm>
            <a:prstGeom prst="straightConnector1">
              <a:avLst/>
            </a:prstGeom>
            <a:ln w="571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45" name="Graphic 44" descr="Server with solid fill">
              <a:extLst>
                <a:ext uri="{FF2B5EF4-FFF2-40B4-BE49-F238E27FC236}">
                  <a16:creationId xmlns:a16="http://schemas.microsoft.com/office/drawing/2014/main" id="{C442EFA6-DF8C-8300-1FF5-96F513E0817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34903" y="4350059"/>
              <a:ext cx="1371107" cy="1371107"/>
            </a:xfrm>
            <a:prstGeom prst="rect">
              <a:avLst/>
            </a:prstGeom>
          </p:spPr>
        </p:pic>
        <p:sp>
          <p:nvSpPr>
            <p:cNvPr id="46" name="TextBox 45">
              <a:extLst>
                <a:ext uri="{FF2B5EF4-FFF2-40B4-BE49-F238E27FC236}">
                  <a16:creationId xmlns:a16="http://schemas.microsoft.com/office/drawing/2014/main" id="{F3DE17AB-BFBE-0031-05E8-8329AE3637AB}"/>
                </a:ext>
              </a:extLst>
            </p:cNvPr>
            <p:cNvSpPr txBox="1"/>
            <p:nvPr/>
          </p:nvSpPr>
          <p:spPr>
            <a:xfrm>
              <a:off x="4932531" y="4220755"/>
              <a:ext cx="371897" cy="276999"/>
            </a:xfrm>
            <a:prstGeom prst="rect">
              <a:avLst/>
            </a:prstGeom>
            <a:noFill/>
          </p:spPr>
          <p:txBody>
            <a:bodyPr wrap="none" lIns="0" tIns="0" rIns="0" bIns="0" rtlCol="0">
              <a:spAutoFit/>
            </a:bodyPr>
            <a:lstStyle/>
            <a:p>
              <a:pPr algn="ctr">
                <a:buClr>
                  <a:schemeClr val="accent1"/>
                </a:buClr>
                <a:buSzPct val="60000"/>
              </a:pPr>
              <a:r>
                <a:rPr lang="en-US" sz="1800" dirty="0"/>
                <a:t>Idle</a:t>
              </a:r>
            </a:p>
          </p:txBody>
        </p:sp>
        <p:sp>
          <p:nvSpPr>
            <p:cNvPr id="47" name="TextBox 46">
              <a:extLst>
                <a:ext uri="{FF2B5EF4-FFF2-40B4-BE49-F238E27FC236}">
                  <a16:creationId xmlns:a16="http://schemas.microsoft.com/office/drawing/2014/main" id="{3D187560-001E-8167-8E15-21CDC8C20B3E}"/>
                </a:ext>
              </a:extLst>
            </p:cNvPr>
            <p:cNvSpPr txBox="1"/>
            <p:nvPr/>
          </p:nvSpPr>
          <p:spPr>
            <a:xfrm>
              <a:off x="5827713" y="4658986"/>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8" name="Graphic 47" descr="Server with solid fill">
              <a:extLst>
                <a:ext uri="{FF2B5EF4-FFF2-40B4-BE49-F238E27FC236}">
                  <a16:creationId xmlns:a16="http://schemas.microsoft.com/office/drawing/2014/main" id="{A5C7B421-3C38-6E97-0AAC-CB3ACDFA5E5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00459" y="4350059"/>
              <a:ext cx="1371107" cy="1371107"/>
            </a:xfrm>
            <a:prstGeom prst="rect">
              <a:avLst/>
            </a:prstGeom>
          </p:spPr>
        </p:pic>
        <p:sp>
          <p:nvSpPr>
            <p:cNvPr id="49" name="TextBox 48">
              <a:extLst>
                <a:ext uri="{FF2B5EF4-FFF2-40B4-BE49-F238E27FC236}">
                  <a16:creationId xmlns:a16="http://schemas.microsoft.com/office/drawing/2014/main" id="{E856DCD9-1E0A-CF14-60F3-6ABA2AB16B09}"/>
                </a:ext>
              </a:extLst>
            </p:cNvPr>
            <p:cNvSpPr txBox="1"/>
            <p:nvPr/>
          </p:nvSpPr>
          <p:spPr>
            <a:xfrm>
              <a:off x="6535943" y="4220754"/>
              <a:ext cx="500137" cy="276999"/>
            </a:xfrm>
            <a:prstGeom prst="rect">
              <a:avLst/>
            </a:prstGeom>
            <a:noFill/>
          </p:spPr>
          <p:txBody>
            <a:bodyPr wrap="none" lIns="0" tIns="0" rIns="0" bIns="0" rtlCol="0">
              <a:spAutoFit/>
            </a:bodyPr>
            <a:lstStyle/>
            <a:p>
              <a:pPr algn="ctr">
                <a:buClr>
                  <a:schemeClr val="accent1"/>
                </a:buClr>
                <a:buSzPct val="60000"/>
              </a:pPr>
              <a:r>
                <a:rPr lang="en-US" sz="1800" dirty="0">
                  <a:solidFill>
                    <a:schemeClr val="accent4">
                      <a:lumMod val="75000"/>
                    </a:schemeClr>
                  </a:solidFill>
                </a:rPr>
                <a:t>Alloc</a:t>
              </a:r>
            </a:p>
          </p:txBody>
        </p:sp>
        <p:cxnSp>
          <p:nvCxnSpPr>
            <p:cNvPr id="50" name="Straight Arrow Connector 49">
              <a:extLst>
                <a:ext uri="{FF2B5EF4-FFF2-40B4-BE49-F238E27FC236}">
                  <a16:creationId xmlns:a16="http://schemas.microsoft.com/office/drawing/2014/main" id="{F954E54A-24CA-1913-8365-EA8C27DF8290}"/>
                </a:ext>
              </a:extLst>
            </p:cNvPr>
            <p:cNvCxnSpPr>
              <a:cxnSpLocks/>
            </p:cNvCxnSpPr>
            <p:nvPr/>
          </p:nvCxnSpPr>
          <p:spPr>
            <a:xfrm>
              <a:off x="7356157" y="4935985"/>
              <a:ext cx="376315" cy="0"/>
            </a:xfrm>
            <a:prstGeom prst="straightConnector1">
              <a:avLst/>
            </a:prstGeom>
            <a:ln w="571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51" name="Graphic 50" descr="Server with solid fill">
              <a:extLst>
                <a:ext uri="{FF2B5EF4-FFF2-40B4-BE49-F238E27FC236}">
                  <a16:creationId xmlns:a16="http://schemas.microsoft.com/office/drawing/2014/main" id="{285873ED-B26B-CA8F-7FBD-D95BA02F767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77619" y="4350059"/>
              <a:ext cx="1371107" cy="1371107"/>
            </a:xfrm>
            <a:prstGeom prst="rect">
              <a:avLst/>
            </a:prstGeom>
          </p:spPr>
        </p:pic>
        <p:sp>
          <p:nvSpPr>
            <p:cNvPr id="52" name="TextBox 51">
              <a:extLst>
                <a:ext uri="{FF2B5EF4-FFF2-40B4-BE49-F238E27FC236}">
                  <a16:creationId xmlns:a16="http://schemas.microsoft.com/office/drawing/2014/main" id="{75529AA0-1481-F3B7-7AEB-DD3B53410CEE}"/>
                </a:ext>
              </a:extLst>
            </p:cNvPr>
            <p:cNvSpPr txBox="1"/>
            <p:nvPr/>
          </p:nvSpPr>
          <p:spPr>
            <a:xfrm>
              <a:off x="8002600" y="4220755"/>
              <a:ext cx="517193" cy="276999"/>
            </a:xfrm>
            <a:prstGeom prst="rect">
              <a:avLst/>
            </a:prstGeom>
            <a:noFill/>
          </p:spPr>
          <p:txBody>
            <a:bodyPr wrap="none" lIns="0" tIns="0" rIns="0" bIns="0" rtlCol="0">
              <a:spAutoFit/>
            </a:bodyPr>
            <a:lstStyle/>
            <a:p>
              <a:pPr algn="ctr">
                <a:buClr>
                  <a:schemeClr val="accent1"/>
                </a:buClr>
                <a:buSzPct val="60000"/>
              </a:pPr>
              <a:r>
                <a:rPr lang="en-US" sz="1800" dirty="0">
                  <a:solidFill>
                    <a:srgbClr val="0070C0"/>
                  </a:solidFill>
                </a:rPr>
                <a:t>Tune</a:t>
              </a:r>
            </a:p>
          </p:txBody>
        </p:sp>
        <p:pic>
          <p:nvPicPr>
            <p:cNvPr id="53" name="Graphic 52" descr="Test Dummy with solid fill">
              <a:extLst>
                <a:ext uri="{FF2B5EF4-FFF2-40B4-BE49-F238E27FC236}">
                  <a16:creationId xmlns:a16="http://schemas.microsoft.com/office/drawing/2014/main" id="{33DACCD1-765A-AF1B-6720-FB098FC6AC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09548" y="3918214"/>
              <a:ext cx="536766" cy="536766"/>
            </a:xfrm>
            <a:prstGeom prst="rect">
              <a:avLst/>
            </a:prstGeom>
          </p:spPr>
        </p:pic>
        <p:cxnSp>
          <p:nvCxnSpPr>
            <p:cNvPr id="54" name="Straight Arrow Connector 53">
              <a:extLst>
                <a:ext uri="{FF2B5EF4-FFF2-40B4-BE49-F238E27FC236}">
                  <a16:creationId xmlns:a16="http://schemas.microsoft.com/office/drawing/2014/main" id="{BCB2D99B-08D4-E439-C9A8-99B9FA5E810D}"/>
                </a:ext>
              </a:extLst>
            </p:cNvPr>
            <p:cNvCxnSpPr>
              <a:cxnSpLocks/>
            </p:cNvCxnSpPr>
            <p:nvPr/>
          </p:nvCxnSpPr>
          <p:spPr>
            <a:xfrm>
              <a:off x="8858156" y="4910832"/>
              <a:ext cx="376315" cy="0"/>
            </a:xfrm>
            <a:prstGeom prst="straightConnector1">
              <a:avLst/>
            </a:prstGeom>
            <a:ln w="571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55" name="Graphic 54" descr="Server with solid fill">
              <a:extLst>
                <a:ext uri="{FF2B5EF4-FFF2-40B4-BE49-F238E27FC236}">
                  <a16:creationId xmlns:a16="http://schemas.microsoft.com/office/drawing/2014/main" id="{003F82C9-076C-7C88-887E-EDBCD18870E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3901" y="4350059"/>
              <a:ext cx="1371107" cy="1371107"/>
            </a:xfrm>
            <a:prstGeom prst="rect">
              <a:avLst/>
            </a:prstGeom>
          </p:spPr>
        </p:pic>
        <p:sp>
          <p:nvSpPr>
            <p:cNvPr id="56" name="TextBox 55">
              <a:extLst>
                <a:ext uri="{FF2B5EF4-FFF2-40B4-BE49-F238E27FC236}">
                  <a16:creationId xmlns:a16="http://schemas.microsoft.com/office/drawing/2014/main" id="{EAA56F4D-5DBF-EBF4-2B92-30173BCEC4F5}"/>
                </a:ext>
              </a:extLst>
            </p:cNvPr>
            <p:cNvSpPr txBox="1"/>
            <p:nvPr/>
          </p:nvSpPr>
          <p:spPr>
            <a:xfrm>
              <a:off x="9579385" y="4220754"/>
              <a:ext cx="500137" cy="276999"/>
            </a:xfrm>
            <a:prstGeom prst="rect">
              <a:avLst/>
            </a:prstGeom>
            <a:noFill/>
          </p:spPr>
          <p:txBody>
            <a:bodyPr wrap="none" lIns="0" tIns="0" rIns="0" bIns="0" rtlCol="0">
              <a:spAutoFit/>
            </a:bodyPr>
            <a:lstStyle/>
            <a:p>
              <a:pPr algn="ctr">
                <a:buClr>
                  <a:schemeClr val="accent1"/>
                </a:buClr>
                <a:buSzPct val="60000"/>
              </a:pPr>
              <a:r>
                <a:rPr lang="en-US" sz="1800" dirty="0">
                  <a:solidFill>
                    <a:schemeClr val="accent4">
                      <a:lumMod val="75000"/>
                    </a:schemeClr>
                  </a:solidFill>
                </a:rPr>
                <a:t>Alloc</a:t>
              </a:r>
            </a:p>
          </p:txBody>
        </p:sp>
        <p:sp>
          <p:nvSpPr>
            <p:cNvPr id="57" name="TextBox 56">
              <a:extLst>
                <a:ext uri="{FF2B5EF4-FFF2-40B4-BE49-F238E27FC236}">
                  <a16:creationId xmlns:a16="http://schemas.microsoft.com/office/drawing/2014/main" id="{08FAAC95-55F3-AC2E-2068-F959F7270C40}"/>
                </a:ext>
              </a:extLst>
            </p:cNvPr>
            <p:cNvSpPr txBox="1"/>
            <p:nvPr/>
          </p:nvSpPr>
          <p:spPr>
            <a:xfrm>
              <a:off x="10515008" y="4658986"/>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14023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5E31-D66F-ED15-AED6-489C54A2F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4F1E3-6E91-D142-C363-005F18D267F7}"/>
              </a:ext>
            </a:extLst>
          </p:cNvPr>
          <p:cNvSpPr>
            <a:spLocks noGrp="1"/>
          </p:cNvSpPr>
          <p:nvPr>
            <p:ph type="title"/>
          </p:nvPr>
        </p:nvSpPr>
        <p:spPr>
          <a:xfrm>
            <a:off x="588263" y="591790"/>
            <a:ext cx="11018520" cy="430887"/>
          </a:xfrm>
        </p:spPr>
        <p:txBody>
          <a:bodyPr/>
          <a:lstStyle/>
          <a:p>
            <a:r>
              <a:rPr lang="en-US" dirty="0"/>
              <a:t>Tackle Lit Silicon </a:t>
            </a:r>
            <a:r>
              <a:rPr lang="en-US" dirty="0">
                <a:sym typeface="Wingdings" panose="05000000000000000000" pitchFamily="2" charset="2"/>
              </a:rPr>
              <a:t> Superior ML Performance And Power</a:t>
            </a:r>
            <a:endParaRPr lang="en-US" dirty="0"/>
          </a:p>
        </p:txBody>
      </p:sp>
      <p:grpSp>
        <p:nvGrpSpPr>
          <p:cNvPr id="10" name="Group 9">
            <a:extLst>
              <a:ext uri="{FF2B5EF4-FFF2-40B4-BE49-F238E27FC236}">
                <a16:creationId xmlns:a16="http://schemas.microsoft.com/office/drawing/2014/main" id="{0A5C71AA-95BA-73AF-03F7-722C2577B9A8}"/>
              </a:ext>
            </a:extLst>
          </p:cNvPr>
          <p:cNvGrpSpPr/>
          <p:nvPr/>
        </p:nvGrpSpPr>
        <p:grpSpPr>
          <a:xfrm>
            <a:off x="4687397" y="2253734"/>
            <a:ext cx="3244756" cy="3366370"/>
            <a:chOff x="4687397" y="2253734"/>
            <a:chExt cx="3244756" cy="3366370"/>
          </a:xfrm>
        </p:grpSpPr>
        <p:sp>
          <p:nvSpPr>
            <p:cNvPr id="90" name="Rectangle: Rounded Corners 89">
              <a:extLst>
                <a:ext uri="{FF2B5EF4-FFF2-40B4-BE49-F238E27FC236}">
                  <a16:creationId xmlns:a16="http://schemas.microsoft.com/office/drawing/2014/main" id="{C35A672C-6BFA-5AA1-A4BD-F27B9744A8DC}"/>
                </a:ext>
              </a:extLst>
            </p:cNvPr>
            <p:cNvSpPr/>
            <p:nvPr/>
          </p:nvSpPr>
          <p:spPr bwMode="auto">
            <a:xfrm>
              <a:off x="4687397" y="3055991"/>
              <a:ext cx="3244756" cy="2564113"/>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pic>
          <p:nvPicPr>
            <p:cNvPr id="105" name="Graphic 104" descr="Electric Tower with solid fill">
              <a:extLst>
                <a:ext uri="{FF2B5EF4-FFF2-40B4-BE49-F238E27FC236}">
                  <a16:creationId xmlns:a16="http://schemas.microsoft.com/office/drawing/2014/main" id="{6D34E095-3C3D-D7D9-2FC4-BF758F44B2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24855" y="3120490"/>
              <a:ext cx="947115" cy="947115"/>
            </a:xfrm>
            <a:prstGeom prst="rect">
              <a:avLst/>
            </a:prstGeom>
          </p:spPr>
        </p:pic>
        <p:pic>
          <p:nvPicPr>
            <p:cNvPr id="111" name="Picture 110">
              <a:extLst>
                <a:ext uri="{FF2B5EF4-FFF2-40B4-BE49-F238E27FC236}">
                  <a16:creationId xmlns:a16="http://schemas.microsoft.com/office/drawing/2014/main" id="{CAA5E564-7732-B9AE-86B7-BCB4E471D469}"/>
                </a:ext>
              </a:extLst>
            </p:cNvPr>
            <p:cNvPicPr>
              <a:picLocks noChangeAspect="1"/>
            </p:cNvPicPr>
            <p:nvPr/>
          </p:nvPicPr>
          <p:blipFill>
            <a:blip r:embed="rId4"/>
            <a:stretch>
              <a:fillRect/>
            </a:stretch>
          </p:blipFill>
          <p:spPr>
            <a:xfrm>
              <a:off x="4711501" y="4338048"/>
              <a:ext cx="1027665" cy="1094799"/>
            </a:xfrm>
            <a:prstGeom prst="rect">
              <a:avLst/>
            </a:prstGeom>
          </p:spPr>
        </p:pic>
        <p:pic>
          <p:nvPicPr>
            <p:cNvPr id="113" name="Picture 112">
              <a:extLst>
                <a:ext uri="{FF2B5EF4-FFF2-40B4-BE49-F238E27FC236}">
                  <a16:creationId xmlns:a16="http://schemas.microsoft.com/office/drawing/2014/main" id="{10AC2524-99AE-B1B0-B833-9160B6C48F86}"/>
                </a:ext>
              </a:extLst>
            </p:cNvPr>
            <p:cNvPicPr>
              <a:picLocks noChangeAspect="1"/>
            </p:cNvPicPr>
            <p:nvPr/>
          </p:nvPicPr>
          <p:blipFill>
            <a:blip r:embed="rId5"/>
            <a:stretch>
              <a:fillRect/>
            </a:stretch>
          </p:blipFill>
          <p:spPr>
            <a:xfrm>
              <a:off x="5760285" y="4392749"/>
              <a:ext cx="1024128" cy="1091031"/>
            </a:xfrm>
            <a:prstGeom prst="rect">
              <a:avLst/>
            </a:prstGeom>
          </p:spPr>
        </p:pic>
        <p:pic>
          <p:nvPicPr>
            <p:cNvPr id="115" name="Picture 114">
              <a:extLst>
                <a:ext uri="{FF2B5EF4-FFF2-40B4-BE49-F238E27FC236}">
                  <a16:creationId xmlns:a16="http://schemas.microsoft.com/office/drawing/2014/main" id="{84D64066-7A24-0A01-F8D7-66DCBFA7A428}"/>
                </a:ext>
              </a:extLst>
            </p:cNvPr>
            <p:cNvPicPr>
              <a:picLocks noChangeAspect="1"/>
            </p:cNvPicPr>
            <p:nvPr/>
          </p:nvPicPr>
          <p:blipFill>
            <a:blip r:embed="rId6"/>
            <a:stretch>
              <a:fillRect/>
            </a:stretch>
          </p:blipFill>
          <p:spPr>
            <a:xfrm>
              <a:off x="6742166" y="4392749"/>
              <a:ext cx="1024128" cy="1091031"/>
            </a:xfrm>
            <a:prstGeom prst="rect">
              <a:avLst/>
            </a:prstGeom>
          </p:spPr>
        </p:pic>
        <p:sp>
          <p:nvSpPr>
            <p:cNvPr id="116" name="Rectangle: Diagonal Corners Rounded 115">
              <a:extLst>
                <a:ext uri="{FF2B5EF4-FFF2-40B4-BE49-F238E27FC236}">
                  <a16:creationId xmlns:a16="http://schemas.microsoft.com/office/drawing/2014/main" id="{828E7CF3-1A06-9978-A0A4-81A4F52B91C8}"/>
                </a:ext>
              </a:extLst>
            </p:cNvPr>
            <p:cNvSpPr/>
            <p:nvPr/>
          </p:nvSpPr>
          <p:spPr>
            <a:xfrm>
              <a:off x="5120378" y="2303793"/>
              <a:ext cx="2378792"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Variation-aware Power Sloshing</a:t>
              </a:r>
            </a:p>
          </p:txBody>
        </p:sp>
        <p:sp>
          <p:nvSpPr>
            <p:cNvPr id="118" name="Arrow: Down 117">
              <a:extLst>
                <a:ext uri="{FF2B5EF4-FFF2-40B4-BE49-F238E27FC236}">
                  <a16:creationId xmlns:a16="http://schemas.microsoft.com/office/drawing/2014/main" id="{C092B4AB-B7B5-7A3B-467A-22EA47F89D6F}"/>
                </a:ext>
              </a:extLst>
            </p:cNvPr>
            <p:cNvSpPr/>
            <p:nvPr/>
          </p:nvSpPr>
          <p:spPr bwMode="auto">
            <a:xfrm rot="3080555">
              <a:off x="5719024" y="4130043"/>
              <a:ext cx="149982" cy="323027"/>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19" name="Arrow: Down 118">
              <a:extLst>
                <a:ext uri="{FF2B5EF4-FFF2-40B4-BE49-F238E27FC236}">
                  <a16:creationId xmlns:a16="http://schemas.microsoft.com/office/drawing/2014/main" id="{428433F2-6256-392D-1DFE-256FDDBD05A6}"/>
                </a:ext>
              </a:extLst>
            </p:cNvPr>
            <p:cNvSpPr/>
            <p:nvPr/>
          </p:nvSpPr>
          <p:spPr bwMode="auto">
            <a:xfrm rot="18519445" flipH="1">
              <a:off x="6984924" y="4135350"/>
              <a:ext cx="149982" cy="323027"/>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20" name="Arrow: Down 119">
              <a:extLst>
                <a:ext uri="{FF2B5EF4-FFF2-40B4-BE49-F238E27FC236}">
                  <a16:creationId xmlns:a16="http://schemas.microsoft.com/office/drawing/2014/main" id="{97D0747F-3567-330D-C3EE-AF4994388B4D}"/>
                </a:ext>
              </a:extLst>
            </p:cNvPr>
            <p:cNvSpPr/>
            <p:nvPr/>
          </p:nvSpPr>
          <p:spPr bwMode="auto">
            <a:xfrm flipH="1">
              <a:off x="6364365" y="4163380"/>
              <a:ext cx="149982" cy="266965"/>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4" name="Oval 3">
              <a:extLst>
                <a:ext uri="{FF2B5EF4-FFF2-40B4-BE49-F238E27FC236}">
                  <a16:creationId xmlns:a16="http://schemas.microsoft.com/office/drawing/2014/main" id="{BB73F341-EEEB-4F03-1FA6-A3D2916FE14D}"/>
                </a:ext>
              </a:extLst>
            </p:cNvPr>
            <p:cNvSpPr/>
            <p:nvPr/>
          </p:nvSpPr>
          <p:spPr bwMode="auto">
            <a:xfrm>
              <a:off x="4983218"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2</a:t>
              </a:r>
            </a:p>
          </p:txBody>
        </p:sp>
      </p:grpSp>
      <p:grpSp>
        <p:nvGrpSpPr>
          <p:cNvPr id="11" name="Group 10">
            <a:extLst>
              <a:ext uri="{FF2B5EF4-FFF2-40B4-BE49-F238E27FC236}">
                <a16:creationId xmlns:a16="http://schemas.microsoft.com/office/drawing/2014/main" id="{1B2FD91C-1B15-4A7E-9EF6-E8CFCAF815E4}"/>
              </a:ext>
            </a:extLst>
          </p:cNvPr>
          <p:cNvGrpSpPr/>
          <p:nvPr/>
        </p:nvGrpSpPr>
        <p:grpSpPr>
          <a:xfrm>
            <a:off x="8243547" y="2253734"/>
            <a:ext cx="3670153" cy="2883026"/>
            <a:chOff x="8243547" y="2253734"/>
            <a:chExt cx="3670153" cy="2883026"/>
          </a:xfrm>
        </p:grpSpPr>
        <p:grpSp>
          <p:nvGrpSpPr>
            <p:cNvPr id="5" name="Group 4">
              <a:extLst>
                <a:ext uri="{FF2B5EF4-FFF2-40B4-BE49-F238E27FC236}">
                  <a16:creationId xmlns:a16="http://schemas.microsoft.com/office/drawing/2014/main" id="{541C96F1-B4DA-8534-09BE-7B3981B14AD5}"/>
                </a:ext>
              </a:extLst>
            </p:cNvPr>
            <p:cNvGrpSpPr/>
            <p:nvPr/>
          </p:nvGrpSpPr>
          <p:grpSpPr>
            <a:xfrm>
              <a:off x="8243547" y="3315324"/>
              <a:ext cx="3670153" cy="744011"/>
              <a:chOff x="4934939" y="2410068"/>
              <a:chExt cx="3670153" cy="744011"/>
            </a:xfrm>
          </p:grpSpPr>
          <p:sp>
            <p:nvSpPr>
              <p:cNvPr id="7" name="TextBox 6">
                <a:extLst>
                  <a:ext uri="{FF2B5EF4-FFF2-40B4-BE49-F238E27FC236}">
                    <a16:creationId xmlns:a16="http://schemas.microsoft.com/office/drawing/2014/main" id="{27130225-3F4B-90EC-D464-72E64048894E}"/>
                  </a:ext>
                </a:extLst>
              </p:cNvPr>
              <p:cNvSpPr txBox="1"/>
              <p:nvPr/>
            </p:nvSpPr>
            <p:spPr>
              <a:xfrm>
                <a:off x="4934939" y="2487251"/>
                <a:ext cx="3670153" cy="553998"/>
              </a:xfrm>
              <a:prstGeom prst="rect">
                <a:avLst/>
              </a:prstGeom>
              <a:noFill/>
            </p:spPr>
            <p:txBody>
              <a:bodyPr wrap="square" lIns="0" tIns="0" rIns="0" bIns="0" rtlCol="0">
                <a:spAutoFit/>
              </a:bodyPr>
              <a:lstStyle/>
              <a:p>
                <a:pPr algn="ctr">
                  <a:buClr>
                    <a:schemeClr val="accent1"/>
                  </a:buClr>
                  <a:buSzPct val="60000"/>
                </a:pPr>
                <a:r>
                  <a:rPr lang="en-US" sz="1800" dirty="0">
                    <a:ea typeface="Calibri" panose="020F0502020204030204" pitchFamily="34" charset="0"/>
                    <a:cs typeface="Calibri" panose="020F0502020204030204" pitchFamily="34" charset="0"/>
                  </a:rPr>
                  <a:t>Tackling Lit Silicon </a:t>
                </a:r>
                <a:r>
                  <a:rPr lang="en-US" sz="1800" dirty="0">
                    <a:solidFill>
                      <a:schemeClr val="accent6"/>
                    </a:solidFill>
                    <a:ea typeface="Calibri" panose="020F0502020204030204" pitchFamily="34" charset="0"/>
                    <a:cs typeface="Calibri" panose="020F0502020204030204" pitchFamily="34" charset="0"/>
                  </a:rPr>
                  <a:t>delivers 6% increased throughput</a:t>
                </a:r>
                <a:endParaRPr lang="en-US" sz="1800" dirty="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4A2E164-025A-9685-A3A5-EB1112C0DA13}"/>
                  </a:ext>
                </a:extLst>
              </p:cNvPr>
              <p:cNvSpPr/>
              <p:nvPr/>
            </p:nvSpPr>
            <p:spPr bwMode="auto">
              <a:xfrm>
                <a:off x="5059723" y="2410068"/>
                <a:ext cx="3336503" cy="744011"/>
              </a:xfrm>
              <a:prstGeom prst="roundRect">
                <a:avLst/>
              </a:prstGeom>
              <a:noFill/>
              <a:ln w="9525">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solidFill>
                    <a:schemeClr val="tx1"/>
                  </a:solidFill>
                  <a:latin typeface="+mj-lt"/>
                  <a:ea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87C4A37C-8765-3983-9696-9F796A7E82CF}"/>
                </a:ext>
              </a:extLst>
            </p:cNvPr>
            <p:cNvGrpSpPr/>
            <p:nvPr/>
          </p:nvGrpSpPr>
          <p:grpSpPr>
            <a:xfrm>
              <a:off x="8243547" y="4392749"/>
              <a:ext cx="3670153" cy="744011"/>
              <a:chOff x="4934939" y="2410068"/>
              <a:chExt cx="3670153" cy="744011"/>
            </a:xfrm>
          </p:grpSpPr>
          <p:sp>
            <p:nvSpPr>
              <p:cNvPr id="17" name="TextBox 16">
                <a:extLst>
                  <a:ext uri="{FF2B5EF4-FFF2-40B4-BE49-F238E27FC236}">
                    <a16:creationId xmlns:a16="http://schemas.microsoft.com/office/drawing/2014/main" id="{46604FDD-DDEC-03CF-E938-0ADB19CACE49}"/>
                  </a:ext>
                </a:extLst>
              </p:cNvPr>
              <p:cNvSpPr txBox="1"/>
              <p:nvPr/>
            </p:nvSpPr>
            <p:spPr>
              <a:xfrm>
                <a:off x="4934939" y="2487251"/>
                <a:ext cx="3670153" cy="553998"/>
              </a:xfrm>
              <a:prstGeom prst="rect">
                <a:avLst/>
              </a:prstGeom>
              <a:noFill/>
            </p:spPr>
            <p:txBody>
              <a:bodyPr wrap="square" lIns="0" tIns="0" rIns="0" bIns="0" rtlCol="0">
                <a:spAutoFit/>
              </a:bodyPr>
              <a:lstStyle/>
              <a:p>
                <a:pPr algn="ctr">
                  <a:buClr>
                    <a:schemeClr val="accent1"/>
                  </a:buClr>
                  <a:buSzPct val="60000"/>
                </a:pPr>
                <a:r>
                  <a:rPr lang="en-US" sz="1800" dirty="0">
                    <a:ea typeface="Calibri" panose="020F0502020204030204" pitchFamily="34" charset="0"/>
                    <a:cs typeface="Calibri" panose="020F0502020204030204" pitchFamily="34" charset="0"/>
                  </a:rPr>
                  <a:t>Tackling Lit Silicon </a:t>
                </a:r>
                <a:r>
                  <a:rPr lang="en-US" sz="1800" dirty="0">
                    <a:solidFill>
                      <a:schemeClr val="accent6"/>
                    </a:solidFill>
                    <a:ea typeface="Calibri" panose="020F0502020204030204" pitchFamily="34" charset="0"/>
                    <a:cs typeface="Calibri" panose="020F0502020204030204" pitchFamily="34" charset="0"/>
                  </a:rPr>
                  <a:t>delivers 4% power reduction</a:t>
                </a:r>
                <a:endParaRPr lang="en-US" sz="1800" dirty="0">
                  <a:ea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AC23F3EF-0E24-EF5F-F358-E8A37AA35093}"/>
                  </a:ext>
                </a:extLst>
              </p:cNvPr>
              <p:cNvSpPr/>
              <p:nvPr/>
            </p:nvSpPr>
            <p:spPr bwMode="auto">
              <a:xfrm>
                <a:off x="5059723" y="2410068"/>
                <a:ext cx="3336503" cy="744011"/>
              </a:xfrm>
              <a:prstGeom prst="roundRect">
                <a:avLst/>
              </a:prstGeom>
              <a:noFill/>
              <a:ln w="9525">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solidFill>
                    <a:schemeClr val="tx1"/>
                  </a:solidFill>
                  <a:latin typeface="+mj-lt"/>
                  <a:ea typeface="Calibri" panose="020F0502020204030204" pitchFamily="34" charset="0"/>
                  <a:cs typeface="Calibri" panose="020F0502020204030204" pitchFamily="34" charset="0"/>
                </a:endParaRPr>
              </a:p>
            </p:txBody>
          </p:sp>
        </p:grpSp>
        <p:sp>
          <p:nvSpPr>
            <p:cNvPr id="121" name="Rectangle: Diagonal Corners Rounded 120">
              <a:extLst>
                <a:ext uri="{FF2B5EF4-FFF2-40B4-BE49-F238E27FC236}">
                  <a16:creationId xmlns:a16="http://schemas.microsoft.com/office/drawing/2014/main" id="{72F745E1-750C-CB4D-4C9A-05631BDA087B}"/>
                </a:ext>
              </a:extLst>
            </p:cNvPr>
            <p:cNvSpPr/>
            <p:nvPr/>
          </p:nvSpPr>
          <p:spPr>
            <a:xfrm>
              <a:off x="8847186" y="2303792"/>
              <a:ext cx="2378792"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Benefits of Tackling Lit Silicon</a:t>
              </a:r>
            </a:p>
          </p:txBody>
        </p:sp>
        <p:sp>
          <p:nvSpPr>
            <p:cNvPr id="6" name="Oval 5">
              <a:extLst>
                <a:ext uri="{FF2B5EF4-FFF2-40B4-BE49-F238E27FC236}">
                  <a16:creationId xmlns:a16="http://schemas.microsoft.com/office/drawing/2014/main" id="{3DD75C3B-8644-F2FA-2D70-82D5CEF2A23A}"/>
                </a:ext>
              </a:extLst>
            </p:cNvPr>
            <p:cNvSpPr/>
            <p:nvPr/>
          </p:nvSpPr>
          <p:spPr bwMode="auto">
            <a:xfrm>
              <a:off x="8710026"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3</a:t>
              </a:r>
            </a:p>
          </p:txBody>
        </p:sp>
      </p:grpSp>
      <p:grpSp>
        <p:nvGrpSpPr>
          <p:cNvPr id="14" name="Group 13">
            <a:extLst>
              <a:ext uri="{FF2B5EF4-FFF2-40B4-BE49-F238E27FC236}">
                <a16:creationId xmlns:a16="http://schemas.microsoft.com/office/drawing/2014/main" id="{230A9D55-F8A5-7178-04D8-47E7380C23B1}"/>
              </a:ext>
            </a:extLst>
          </p:cNvPr>
          <p:cNvGrpSpPr/>
          <p:nvPr/>
        </p:nvGrpSpPr>
        <p:grpSpPr>
          <a:xfrm>
            <a:off x="583882" y="1583421"/>
            <a:ext cx="8591526" cy="4036683"/>
            <a:chOff x="583882" y="1583421"/>
            <a:chExt cx="8591526" cy="4036683"/>
          </a:xfrm>
        </p:grpSpPr>
        <p:grpSp>
          <p:nvGrpSpPr>
            <p:cNvPr id="9" name="Group 8">
              <a:extLst>
                <a:ext uri="{FF2B5EF4-FFF2-40B4-BE49-F238E27FC236}">
                  <a16:creationId xmlns:a16="http://schemas.microsoft.com/office/drawing/2014/main" id="{C73AA28C-5FDC-4ACC-533B-639E2C65D713}"/>
                </a:ext>
              </a:extLst>
            </p:cNvPr>
            <p:cNvGrpSpPr/>
            <p:nvPr/>
          </p:nvGrpSpPr>
          <p:grpSpPr>
            <a:xfrm>
              <a:off x="583882" y="2253734"/>
              <a:ext cx="3667337" cy="3366370"/>
              <a:chOff x="583882" y="2253734"/>
              <a:chExt cx="3667337" cy="3366370"/>
            </a:xfrm>
          </p:grpSpPr>
          <p:pic>
            <p:nvPicPr>
              <p:cNvPr id="109" name="Picture 108">
                <a:extLst>
                  <a:ext uri="{FF2B5EF4-FFF2-40B4-BE49-F238E27FC236}">
                    <a16:creationId xmlns:a16="http://schemas.microsoft.com/office/drawing/2014/main" id="{C0C02CB2-1168-0FF7-BE00-9E2224772398}"/>
                  </a:ext>
                </a:extLst>
              </p:cNvPr>
              <p:cNvPicPr>
                <a:picLocks noChangeAspect="1"/>
              </p:cNvPicPr>
              <p:nvPr/>
            </p:nvPicPr>
            <p:blipFill>
              <a:blip r:embed="rId7"/>
              <a:stretch>
                <a:fillRect/>
              </a:stretch>
            </p:blipFill>
            <p:spPr>
              <a:xfrm>
                <a:off x="583882" y="3055991"/>
                <a:ext cx="3667337" cy="2564113"/>
              </a:xfrm>
              <a:prstGeom prst="rect">
                <a:avLst/>
              </a:prstGeom>
            </p:spPr>
          </p:pic>
          <p:sp>
            <p:nvSpPr>
              <p:cNvPr id="117" name="Rectangle: Diagonal Corners Rounded 116">
                <a:extLst>
                  <a:ext uri="{FF2B5EF4-FFF2-40B4-BE49-F238E27FC236}">
                    <a16:creationId xmlns:a16="http://schemas.microsoft.com/office/drawing/2014/main" id="{471B230A-6F3E-1BB7-78A2-73F7DEFECACE}"/>
                  </a:ext>
                </a:extLst>
              </p:cNvPr>
              <p:cNvSpPr/>
              <p:nvPr/>
            </p:nvSpPr>
            <p:spPr>
              <a:xfrm>
                <a:off x="1605177" y="2303793"/>
                <a:ext cx="1624747"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Lit Silicon </a:t>
                </a:r>
              </a:p>
              <a:p>
                <a:pPr algn="ctr" defTabSz="914400">
                  <a:defRPr/>
                </a:pPr>
                <a:r>
                  <a:rPr lang="en-US" sz="1800" kern="0" dirty="0">
                    <a:solidFill>
                      <a:prstClr val="black"/>
                    </a:solidFill>
                    <a:cs typeface="Arial" panose="020B0604020202020204" pitchFamily="34" charset="0"/>
                  </a:rPr>
                  <a:t>Effect</a:t>
                </a:r>
              </a:p>
            </p:txBody>
          </p:sp>
          <p:sp>
            <p:nvSpPr>
              <p:cNvPr id="3" name="Oval 2">
                <a:extLst>
                  <a:ext uri="{FF2B5EF4-FFF2-40B4-BE49-F238E27FC236}">
                    <a16:creationId xmlns:a16="http://schemas.microsoft.com/office/drawing/2014/main" id="{25350FA1-3775-5750-63DF-3167B58F9960}"/>
                  </a:ext>
                </a:extLst>
              </p:cNvPr>
              <p:cNvSpPr/>
              <p:nvPr/>
            </p:nvSpPr>
            <p:spPr bwMode="auto">
              <a:xfrm>
                <a:off x="1493184"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1</a:t>
                </a:r>
              </a:p>
            </p:txBody>
          </p:sp>
        </p:grpSp>
        <p:grpSp>
          <p:nvGrpSpPr>
            <p:cNvPr id="13" name="Group 12">
              <a:extLst>
                <a:ext uri="{FF2B5EF4-FFF2-40B4-BE49-F238E27FC236}">
                  <a16:creationId xmlns:a16="http://schemas.microsoft.com/office/drawing/2014/main" id="{16D9AAA8-0A27-9AFF-7A4F-5675CD6A3913}"/>
                </a:ext>
              </a:extLst>
            </p:cNvPr>
            <p:cNvGrpSpPr/>
            <p:nvPr/>
          </p:nvGrpSpPr>
          <p:grpSpPr>
            <a:xfrm>
              <a:off x="2701255" y="1583421"/>
              <a:ext cx="6474153" cy="417267"/>
              <a:chOff x="2701255" y="1583421"/>
              <a:chExt cx="6474153" cy="417267"/>
            </a:xfrm>
          </p:grpSpPr>
          <p:sp>
            <p:nvSpPr>
              <p:cNvPr id="124" name="Rectangle 123">
                <a:extLst>
                  <a:ext uri="{FF2B5EF4-FFF2-40B4-BE49-F238E27FC236}">
                    <a16:creationId xmlns:a16="http://schemas.microsoft.com/office/drawing/2014/main" id="{5EABEB42-90DA-3262-9205-B40E40A846A2}"/>
                  </a:ext>
                </a:extLst>
              </p:cNvPr>
              <p:cNvSpPr/>
              <p:nvPr/>
            </p:nvSpPr>
            <p:spPr>
              <a:xfrm>
                <a:off x="2784467" y="1691455"/>
                <a:ext cx="363236" cy="207043"/>
              </a:xfrm>
              <a:prstGeom prst="rect">
                <a:avLst/>
              </a:prstGeom>
              <a:solidFill>
                <a:srgbClr val="00B050"/>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5" name="TextBox 124">
                <a:extLst>
                  <a:ext uri="{FF2B5EF4-FFF2-40B4-BE49-F238E27FC236}">
                    <a16:creationId xmlns:a16="http://schemas.microsoft.com/office/drawing/2014/main" id="{244D29A7-7295-027F-5A43-936E85D0B185}"/>
                  </a:ext>
                </a:extLst>
              </p:cNvPr>
              <p:cNvSpPr txBox="1"/>
              <p:nvPr/>
            </p:nvSpPr>
            <p:spPr>
              <a:xfrm>
                <a:off x="3155942" y="1656006"/>
                <a:ext cx="2543507"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Leaders (cooler, faster)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126" name="Rectangle 125">
                <a:extLst>
                  <a:ext uri="{FF2B5EF4-FFF2-40B4-BE49-F238E27FC236}">
                    <a16:creationId xmlns:a16="http://schemas.microsoft.com/office/drawing/2014/main" id="{F95FD73B-FBAF-680D-61AD-ECBD9DA2FF05}"/>
                  </a:ext>
                </a:extLst>
              </p:cNvPr>
              <p:cNvSpPr/>
              <p:nvPr/>
            </p:nvSpPr>
            <p:spPr>
              <a:xfrm>
                <a:off x="5966985" y="1691667"/>
                <a:ext cx="363236" cy="207043"/>
              </a:xfrm>
              <a:prstGeom prst="rect">
                <a:avLst/>
              </a:prstGeom>
              <a:solidFill>
                <a:schemeClr val="accent5"/>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7" name="TextBox 126">
                <a:extLst>
                  <a:ext uri="{FF2B5EF4-FFF2-40B4-BE49-F238E27FC236}">
                    <a16:creationId xmlns:a16="http://schemas.microsoft.com/office/drawing/2014/main" id="{64B28022-FD68-9D54-A5B0-EFC530F06F75}"/>
                  </a:ext>
                </a:extLst>
              </p:cNvPr>
              <p:cNvSpPr txBox="1"/>
              <p:nvPr/>
            </p:nvSpPr>
            <p:spPr>
              <a:xfrm>
                <a:off x="6364365" y="1656006"/>
                <a:ext cx="2811043"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Stragglers (hotter, slower)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9331CDCC-1D5B-ADF5-8D09-ACD8B681012D}"/>
                  </a:ext>
                </a:extLst>
              </p:cNvPr>
              <p:cNvSpPr/>
              <p:nvPr/>
            </p:nvSpPr>
            <p:spPr bwMode="auto">
              <a:xfrm>
                <a:off x="2701255" y="1583421"/>
                <a:ext cx="6474153" cy="417267"/>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grpSp>
    </p:spTree>
    <p:extLst>
      <p:ext uri="{BB962C8B-B14F-4D97-AF65-F5344CB8AC3E}">
        <p14:creationId xmlns:p14="http://schemas.microsoft.com/office/powerpoint/2010/main" val="3896114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78901-BD62-28EC-DF4C-AC24D720F15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BB1F42B-17B0-1051-2BC5-635E5E59E0B4}"/>
              </a:ext>
            </a:extLst>
          </p:cNvPr>
          <p:cNvSpPr>
            <a:spLocks noGrp="1"/>
          </p:cNvSpPr>
          <p:nvPr>
            <p:ph type="title"/>
          </p:nvPr>
        </p:nvSpPr>
        <p:spPr>
          <a:xfrm>
            <a:off x="5783396" y="1465005"/>
            <a:ext cx="6244333" cy="2920181"/>
          </a:xfrm>
        </p:spPr>
        <p:txBody>
          <a:bodyPr/>
          <a:lstStyle/>
          <a:p>
            <a:r>
              <a:rPr lang="en-US" sz="3600" dirty="0">
                <a:solidFill>
                  <a:schemeClr val="accent6"/>
                </a:solidFill>
              </a:rPr>
              <a:t>Lit Silicon</a:t>
            </a:r>
            <a:r>
              <a:rPr lang="en-US" sz="3600" dirty="0"/>
              <a:t>: A Case Where Thermal Imbalance Couples Concurrent Execution in Multiple GPUs</a:t>
            </a:r>
          </a:p>
        </p:txBody>
      </p:sp>
      <p:sp>
        <p:nvSpPr>
          <p:cNvPr id="11" name="Text Placeholder 10">
            <a:extLst>
              <a:ext uri="{FF2B5EF4-FFF2-40B4-BE49-F238E27FC236}">
                <a16:creationId xmlns:a16="http://schemas.microsoft.com/office/drawing/2014/main" id="{33182A4B-DBC3-E008-D28A-090705A8E0ED}"/>
              </a:ext>
            </a:extLst>
          </p:cNvPr>
          <p:cNvSpPr>
            <a:spLocks noGrp="1"/>
          </p:cNvSpPr>
          <p:nvPr>
            <p:ph type="body" sz="quarter" idx="13"/>
          </p:nvPr>
        </p:nvSpPr>
        <p:spPr>
          <a:xfrm>
            <a:off x="5783396" y="4271340"/>
            <a:ext cx="6244332" cy="1846659"/>
          </a:xfrm>
        </p:spPr>
        <p:txBody>
          <a:bodyPr/>
          <a:lstStyle/>
          <a:p>
            <a:r>
              <a:rPr lang="en-US" sz="2000" u="sng" dirty="0">
                <a:solidFill>
                  <a:schemeClr val="accent6"/>
                </a:solidFill>
              </a:rPr>
              <a:t>Marco Kurzynski</a:t>
            </a:r>
            <a:r>
              <a:rPr lang="en-US" sz="2000" dirty="0">
                <a:solidFill>
                  <a:schemeClr val="accent6"/>
                </a:solidFill>
              </a:rPr>
              <a:t>, </a:t>
            </a:r>
            <a:r>
              <a:rPr lang="en-US" sz="2000" b="0" dirty="0">
                <a:solidFill>
                  <a:schemeClr val="accent6"/>
                </a:solidFill>
              </a:rPr>
              <a:t>Shaizeen Aga* and Di Wu</a:t>
            </a:r>
          </a:p>
          <a:p>
            <a:r>
              <a:rPr lang="en-US" sz="2000" b="0" dirty="0"/>
              <a:t>University of Central Florida, AMD*</a:t>
            </a:r>
          </a:p>
          <a:p>
            <a:r>
              <a:rPr lang="en-US" sz="2000" b="0" dirty="0"/>
              <a:t>July 1</a:t>
            </a:r>
            <a:r>
              <a:rPr lang="en-US" sz="2000" b="0" baseline="30000" dirty="0"/>
              <a:t>st</a:t>
            </a:r>
            <a:r>
              <a:rPr lang="en-US" sz="2000" b="0" dirty="0"/>
              <a:t>, 2026</a:t>
            </a:r>
          </a:p>
          <a:p>
            <a:endParaRPr lang="en-US" sz="2000" b="0" dirty="0"/>
          </a:p>
          <a:p>
            <a:r>
              <a:rPr lang="en-US" sz="2000" dirty="0">
                <a:solidFill>
                  <a:schemeClr val="accent6"/>
                </a:solidFill>
                <a:cs typeface="Segoe UI"/>
              </a:rPr>
              <a:t>ISCA 2026</a:t>
            </a:r>
            <a:endParaRPr lang="en-US" sz="2000" dirty="0">
              <a:solidFill>
                <a:schemeClr val="accent6"/>
              </a:solidFill>
            </a:endParaRPr>
          </a:p>
          <a:p>
            <a:endParaRPr lang="en-US" sz="2000" b="0" dirty="0"/>
          </a:p>
        </p:txBody>
      </p:sp>
      <p:pic>
        <p:nvPicPr>
          <p:cNvPr id="6" name="Graphic 5">
            <a:extLst>
              <a:ext uri="{FF2B5EF4-FFF2-40B4-BE49-F238E27FC236}">
                <a16:creationId xmlns:a16="http://schemas.microsoft.com/office/drawing/2014/main" id="{8150781A-917A-6FA8-737F-AB967A86AB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34623" y="5729622"/>
            <a:ext cx="776753" cy="776753"/>
          </a:xfrm>
          <a:prstGeom prst="rect">
            <a:avLst/>
          </a:prstGeom>
        </p:spPr>
      </p:pic>
    </p:spTree>
    <p:extLst>
      <p:ext uri="{BB962C8B-B14F-4D97-AF65-F5344CB8AC3E}">
        <p14:creationId xmlns:p14="http://schemas.microsoft.com/office/powerpoint/2010/main" val="3288040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4E6A8EE8-B936-428D-B695-2C8FFE2F8ACC}"/>
              </a:ext>
            </a:extLst>
          </p:cNvPr>
          <p:cNvSpPr txBox="1">
            <a:spLocks/>
          </p:cNvSpPr>
          <p:nvPr/>
        </p:nvSpPr>
        <p:spPr>
          <a:xfrm>
            <a:off x="391236" y="162034"/>
            <a:ext cx="1140952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cap="all" baseline="0">
                <a:solidFill>
                  <a:schemeClr val="bg1"/>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all" spc="0" normalizeH="0" baseline="0" noProof="0" dirty="0">
                <a:ln>
                  <a:noFill/>
                </a:ln>
                <a:solidFill>
                  <a:srgbClr val="231E1F"/>
                </a:solidFill>
                <a:effectLst/>
                <a:uLnTx/>
                <a:uFillTx/>
                <a:latin typeface="Arial" panose="020B0604020202020204" pitchFamily="34" charset="0"/>
                <a:ea typeface="+mj-ea"/>
                <a:cs typeface="+mj-cs"/>
              </a:rPr>
              <a:t>Copyright and disclaimer</a:t>
            </a:r>
          </a:p>
        </p:txBody>
      </p:sp>
      <p:sp>
        <p:nvSpPr>
          <p:cNvPr id="2" name="TextBox 1">
            <a:extLst>
              <a:ext uri="{FF2B5EF4-FFF2-40B4-BE49-F238E27FC236}">
                <a16:creationId xmlns:a16="http://schemas.microsoft.com/office/drawing/2014/main" id="{3B49E726-AA5D-4E6E-B4DD-25EB45902120}"/>
              </a:ext>
            </a:extLst>
          </p:cNvPr>
          <p:cNvSpPr txBox="1"/>
          <p:nvPr/>
        </p:nvSpPr>
        <p:spPr>
          <a:xfrm>
            <a:off x="549964" y="1199616"/>
            <a:ext cx="11035527" cy="3392724"/>
          </a:xfrm>
          <a:prstGeom prst="rect">
            <a:avLst/>
          </a:prstGeom>
          <a:noFill/>
        </p:spPr>
        <p:txBody>
          <a:bodyPr wrap="square" rtlCol="0">
            <a:spAutoFit/>
          </a:bodyPr>
          <a:lstStyle/>
          <a:p>
            <a:pPr marL="0" marR="0" lvl="0" indent="0" algn="l" defTabSz="652463" rtl="0" eaLnBrk="1" fontAlgn="base" latinLnBrk="0" hangingPunct="1">
              <a:lnSpc>
                <a:spcPct val="90000"/>
              </a:lnSpc>
              <a:spcBef>
                <a:spcPts val="1000"/>
              </a:spcBef>
              <a:spcAft>
                <a:spcPct val="0"/>
              </a:spcAft>
              <a:buClr>
                <a:srgbClr val="000000">
                  <a:lumMod val="85000"/>
                </a:srgbClr>
              </a:buClr>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information presented in this document is for informational purposes only and may contain technical inaccuracies, omissions, and typographical errors. The information contained herein is subject to change and may be rendered inaccurate releases,  for many reasons, including but not limited to product and roadmap changes, component and motherboard version changes, new model and/or product differences between differing manufacturers, software changes, BIOS flashes, firmware upgrades, or the like. Any computer system has risks of security vulnerabilities that cannot be completely prevented or mitigated.  AMD assumes no obligation to update or otherwise correct or revise this information. However, AMD reserves the right to revise this information and to make changes from time to time to the content hereof without obligation of AMD to notify any person of such revisions or changes.</a:t>
            </a:r>
          </a:p>
          <a:p>
            <a:pPr marL="0" marR="0" lvl="0" indent="0" algn="l" defTabSz="652463" rtl="0" eaLnBrk="1" fontAlgn="base" latinLnBrk="0" hangingPunct="1">
              <a:lnSpc>
                <a:spcPct val="90000"/>
              </a:lnSpc>
              <a:spcBef>
                <a:spcPts val="1000"/>
              </a:spcBef>
              <a:spcAft>
                <a:spcPct val="0"/>
              </a:spcAft>
              <a:buClr>
                <a:srgbClr val="000000">
                  <a:lumMod val="85000"/>
                </a:srgbClr>
              </a:buClr>
              <a:buSzTx/>
              <a:buFont typeface="Wingdings 3" panose="05040102010807070707" pitchFamily="18" charset="2"/>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INFORMATION IS PROVIDED “AS IS”. AMD MAKES NO REPRESENTATIONS OR WARRANTIES WITH RESPECT TO THE CONTENTS HEREOF AND ASSUMES NO RESPONSIBILITY FOR ANY INACCURACIES, ERRORS, OR OMISSIONS THAT MAY APPEAR IN THIS INFORMATION. AMD SPECIFICALLY DISCLAIMS ANY IMPLIED WARRANTIES OF NON-INFRINGEMENT, MERCHANTABILITY, OR FITNESS FOR ANY PARTICULAR PURPOSE. IN NO EVENT WILL AMD BE LIABLE TO ANY PERSON FOR ANY RELIANCE, DIRECT, INDIRECT, SPECIAL, OR OTHER CONSEQUENTIAL DAMAGES ARISING FROM THE USE OF ANY INFORMATION CONTAINED HEREIN, EVEN IF AMD IS EXPRESSLY ADVISED OF THE POSSIBILITY OF SUCH DAMAGES.</a:t>
            </a:r>
          </a:p>
          <a:p>
            <a:pPr marL="0" marR="0" lvl="0" indent="0" algn="l" defTabSz="652463" rtl="0" eaLnBrk="1" fontAlgn="base" latinLnBrk="0" hangingPunct="1">
              <a:lnSpc>
                <a:spcPct val="90000"/>
              </a:lnSpc>
              <a:spcBef>
                <a:spcPts val="1000"/>
              </a:spcBef>
              <a:spcAft>
                <a:spcPct val="0"/>
              </a:spcAft>
              <a:buClr>
                <a:srgbClr val="000000">
                  <a:lumMod val="85000"/>
                </a:srgbClr>
              </a:buClr>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AMD, the AMD Arrow logo, Instinct, </a:t>
            </a:r>
            <a:r>
              <a:rPr lang="en-US" sz="1200" dirty="0">
                <a:cs typeface="Segoe UI"/>
              </a:rPr>
              <a:t>Infinity Fabric, </a:t>
            </a: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ROCm, and combinations thereof are trademarks of Advanced Micro Devices, Inc. Other product names used in this publication are for identification purposes only and may be trademarks of their respective companies.</a:t>
            </a:r>
          </a:p>
          <a:p>
            <a:pPr marL="0" marR="0" lvl="0" indent="0" algn="l" defTabSz="652463" rtl="0" eaLnBrk="1" fontAlgn="base" latinLnBrk="0" hangingPunct="1">
              <a:lnSpc>
                <a:spcPct val="90000"/>
              </a:lnSpc>
              <a:spcBef>
                <a:spcPts val="1000"/>
              </a:spcBef>
              <a:spcAft>
                <a:spcPct val="0"/>
              </a:spcAft>
              <a:buClr>
                <a:srgbClr val="000000">
                  <a:lumMod val="85000"/>
                </a:srgbClr>
              </a:buClr>
              <a:buSzTx/>
              <a:buFont typeface="Wingdings 3" panose="05040102010807070707" pitchFamily="18" charset="2"/>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652463" rtl="0" eaLnBrk="1" fontAlgn="base" latinLnBrk="0" hangingPunct="1">
              <a:lnSpc>
                <a:spcPct val="90000"/>
              </a:lnSpc>
              <a:spcBef>
                <a:spcPts val="1000"/>
              </a:spcBef>
              <a:spcAft>
                <a:spcPct val="0"/>
              </a:spcAft>
              <a:buClr>
                <a:srgbClr val="000000">
                  <a:lumMod val="85000"/>
                </a:srgbClr>
              </a:buClr>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2026 Advanced Micro Devices, Inc.  All rights reserved.</a:t>
            </a:r>
          </a:p>
          <a:p>
            <a:pPr marL="0" marR="0" lvl="0" indent="0" algn="l" defTabSz="652463" rtl="0" eaLnBrk="1" fontAlgn="base" latinLnBrk="0" hangingPunct="1">
              <a:lnSpc>
                <a:spcPct val="90000"/>
              </a:lnSpc>
              <a:spcBef>
                <a:spcPts val="1000"/>
              </a:spcBef>
              <a:spcAft>
                <a:spcPct val="0"/>
              </a:spcAft>
              <a:buClr>
                <a:srgbClr val="000000">
                  <a:lumMod val="85000"/>
                </a:srgbClr>
              </a:buClr>
              <a:buSzTx/>
              <a:buFont typeface="Wingdings 3" panose="05040102010807070707" pitchFamily="18" charset="2"/>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7268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953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BC5F8-671A-B347-2891-0A758DD27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AA3C5-1976-7A3A-AE29-0F698BE9F374}"/>
              </a:ext>
            </a:extLst>
          </p:cNvPr>
          <p:cNvSpPr>
            <a:spLocks noGrp="1"/>
          </p:cNvSpPr>
          <p:nvPr>
            <p:ph type="title"/>
          </p:nvPr>
        </p:nvSpPr>
        <p:spPr>
          <a:xfrm>
            <a:off x="588263" y="591790"/>
            <a:ext cx="11018520" cy="430887"/>
          </a:xfrm>
        </p:spPr>
        <p:txBody>
          <a:bodyPr/>
          <a:lstStyle/>
          <a:p>
            <a:r>
              <a:rPr lang="en-US" dirty="0"/>
              <a:t>Tackle Lit Silicon </a:t>
            </a:r>
            <a:r>
              <a:rPr lang="en-US" dirty="0">
                <a:sym typeface="Wingdings" panose="05000000000000000000" pitchFamily="2" charset="2"/>
              </a:rPr>
              <a:t> Superior ML Performance And Power</a:t>
            </a:r>
            <a:endParaRPr lang="en-US" dirty="0"/>
          </a:p>
        </p:txBody>
      </p:sp>
      <p:grpSp>
        <p:nvGrpSpPr>
          <p:cNvPr id="10" name="Group 9">
            <a:extLst>
              <a:ext uri="{FF2B5EF4-FFF2-40B4-BE49-F238E27FC236}">
                <a16:creationId xmlns:a16="http://schemas.microsoft.com/office/drawing/2014/main" id="{ACC0476F-7E38-A91A-99CA-821F4252A12C}"/>
              </a:ext>
            </a:extLst>
          </p:cNvPr>
          <p:cNvGrpSpPr/>
          <p:nvPr/>
        </p:nvGrpSpPr>
        <p:grpSpPr>
          <a:xfrm>
            <a:off x="4687397" y="2253734"/>
            <a:ext cx="3244756" cy="3366370"/>
            <a:chOff x="4687397" y="2253734"/>
            <a:chExt cx="3244756" cy="3366370"/>
          </a:xfrm>
        </p:grpSpPr>
        <p:sp>
          <p:nvSpPr>
            <p:cNvPr id="90" name="Rectangle: Rounded Corners 89">
              <a:extLst>
                <a:ext uri="{FF2B5EF4-FFF2-40B4-BE49-F238E27FC236}">
                  <a16:creationId xmlns:a16="http://schemas.microsoft.com/office/drawing/2014/main" id="{C1D39D2E-1E22-94BE-473F-00A39B6B1442}"/>
                </a:ext>
              </a:extLst>
            </p:cNvPr>
            <p:cNvSpPr/>
            <p:nvPr/>
          </p:nvSpPr>
          <p:spPr bwMode="auto">
            <a:xfrm>
              <a:off x="4687397" y="3055991"/>
              <a:ext cx="3244756" cy="2564113"/>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pic>
          <p:nvPicPr>
            <p:cNvPr id="105" name="Graphic 104" descr="Electric Tower with solid fill">
              <a:extLst>
                <a:ext uri="{FF2B5EF4-FFF2-40B4-BE49-F238E27FC236}">
                  <a16:creationId xmlns:a16="http://schemas.microsoft.com/office/drawing/2014/main" id="{4716C847-AF58-EC5E-DE0F-F4CD745241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24855" y="3120490"/>
              <a:ext cx="947115" cy="947115"/>
            </a:xfrm>
            <a:prstGeom prst="rect">
              <a:avLst/>
            </a:prstGeom>
          </p:spPr>
        </p:pic>
        <p:pic>
          <p:nvPicPr>
            <p:cNvPr id="111" name="Picture 110">
              <a:extLst>
                <a:ext uri="{FF2B5EF4-FFF2-40B4-BE49-F238E27FC236}">
                  <a16:creationId xmlns:a16="http://schemas.microsoft.com/office/drawing/2014/main" id="{AA7FC2EB-A3F0-CE7B-4C25-C30271A9D749}"/>
                </a:ext>
              </a:extLst>
            </p:cNvPr>
            <p:cNvPicPr>
              <a:picLocks noChangeAspect="1"/>
            </p:cNvPicPr>
            <p:nvPr/>
          </p:nvPicPr>
          <p:blipFill>
            <a:blip r:embed="rId4"/>
            <a:stretch>
              <a:fillRect/>
            </a:stretch>
          </p:blipFill>
          <p:spPr>
            <a:xfrm>
              <a:off x="4711501" y="4338048"/>
              <a:ext cx="1027665" cy="1094799"/>
            </a:xfrm>
            <a:prstGeom prst="rect">
              <a:avLst/>
            </a:prstGeom>
          </p:spPr>
        </p:pic>
        <p:pic>
          <p:nvPicPr>
            <p:cNvPr id="113" name="Picture 112">
              <a:extLst>
                <a:ext uri="{FF2B5EF4-FFF2-40B4-BE49-F238E27FC236}">
                  <a16:creationId xmlns:a16="http://schemas.microsoft.com/office/drawing/2014/main" id="{50E5EBB8-66D1-7B32-9BE9-B01B4E47DA53}"/>
                </a:ext>
              </a:extLst>
            </p:cNvPr>
            <p:cNvPicPr>
              <a:picLocks noChangeAspect="1"/>
            </p:cNvPicPr>
            <p:nvPr/>
          </p:nvPicPr>
          <p:blipFill>
            <a:blip r:embed="rId5"/>
            <a:stretch>
              <a:fillRect/>
            </a:stretch>
          </p:blipFill>
          <p:spPr>
            <a:xfrm>
              <a:off x="5760285" y="4392749"/>
              <a:ext cx="1024128" cy="1091031"/>
            </a:xfrm>
            <a:prstGeom prst="rect">
              <a:avLst/>
            </a:prstGeom>
          </p:spPr>
        </p:pic>
        <p:pic>
          <p:nvPicPr>
            <p:cNvPr id="115" name="Picture 114">
              <a:extLst>
                <a:ext uri="{FF2B5EF4-FFF2-40B4-BE49-F238E27FC236}">
                  <a16:creationId xmlns:a16="http://schemas.microsoft.com/office/drawing/2014/main" id="{D8485DC9-1AFD-79D8-6D34-55E3263B09C5}"/>
                </a:ext>
              </a:extLst>
            </p:cNvPr>
            <p:cNvPicPr>
              <a:picLocks noChangeAspect="1"/>
            </p:cNvPicPr>
            <p:nvPr/>
          </p:nvPicPr>
          <p:blipFill>
            <a:blip r:embed="rId6"/>
            <a:stretch>
              <a:fillRect/>
            </a:stretch>
          </p:blipFill>
          <p:spPr>
            <a:xfrm>
              <a:off x="6742166" y="4392749"/>
              <a:ext cx="1024128" cy="1091031"/>
            </a:xfrm>
            <a:prstGeom prst="rect">
              <a:avLst/>
            </a:prstGeom>
          </p:spPr>
        </p:pic>
        <p:sp>
          <p:nvSpPr>
            <p:cNvPr id="116" name="Rectangle: Diagonal Corners Rounded 115">
              <a:extLst>
                <a:ext uri="{FF2B5EF4-FFF2-40B4-BE49-F238E27FC236}">
                  <a16:creationId xmlns:a16="http://schemas.microsoft.com/office/drawing/2014/main" id="{6EEC8D82-4E0C-3F1D-F51D-DC9CEC9C9152}"/>
                </a:ext>
              </a:extLst>
            </p:cNvPr>
            <p:cNvSpPr/>
            <p:nvPr/>
          </p:nvSpPr>
          <p:spPr>
            <a:xfrm>
              <a:off x="5120378" y="2303793"/>
              <a:ext cx="2378792"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Variation-aware Power Sloshing</a:t>
              </a:r>
            </a:p>
          </p:txBody>
        </p:sp>
        <p:sp>
          <p:nvSpPr>
            <p:cNvPr id="118" name="Arrow: Down 117">
              <a:extLst>
                <a:ext uri="{FF2B5EF4-FFF2-40B4-BE49-F238E27FC236}">
                  <a16:creationId xmlns:a16="http://schemas.microsoft.com/office/drawing/2014/main" id="{9AE0B818-4B56-05ED-41A7-47487FF6CC35}"/>
                </a:ext>
              </a:extLst>
            </p:cNvPr>
            <p:cNvSpPr/>
            <p:nvPr/>
          </p:nvSpPr>
          <p:spPr bwMode="auto">
            <a:xfrm rot="3080555">
              <a:off x="5719024" y="4130043"/>
              <a:ext cx="149982" cy="323027"/>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19" name="Arrow: Down 118">
              <a:extLst>
                <a:ext uri="{FF2B5EF4-FFF2-40B4-BE49-F238E27FC236}">
                  <a16:creationId xmlns:a16="http://schemas.microsoft.com/office/drawing/2014/main" id="{5E9C3733-4711-EA3D-00F5-2F7A01F005F6}"/>
                </a:ext>
              </a:extLst>
            </p:cNvPr>
            <p:cNvSpPr/>
            <p:nvPr/>
          </p:nvSpPr>
          <p:spPr bwMode="auto">
            <a:xfrm rot="18519445" flipH="1">
              <a:off x="6984924" y="4135350"/>
              <a:ext cx="149982" cy="323027"/>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20" name="Arrow: Down 119">
              <a:extLst>
                <a:ext uri="{FF2B5EF4-FFF2-40B4-BE49-F238E27FC236}">
                  <a16:creationId xmlns:a16="http://schemas.microsoft.com/office/drawing/2014/main" id="{F40730C0-228E-AB78-4EA4-B934743F3B3A}"/>
                </a:ext>
              </a:extLst>
            </p:cNvPr>
            <p:cNvSpPr/>
            <p:nvPr/>
          </p:nvSpPr>
          <p:spPr bwMode="auto">
            <a:xfrm flipH="1">
              <a:off x="6364365" y="4163380"/>
              <a:ext cx="149982" cy="266965"/>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4" name="Oval 3">
              <a:extLst>
                <a:ext uri="{FF2B5EF4-FFF2-40B4-BE49-F238E27FC236}">
                  <a16:creationId xmlns:a16="http://schemas.microsoft.com/office/drawing/2014/main" id="{96EF1B3F-94E6-19E6-B5A3-A178FAB30358}"/>
                </a:ext>
              </a:extLst>
            </p:cNvPr>
            <p:cNvSpPr/>
            <p:nvPr/>
          </p:nvSpPr>
          <p:spPr bwMode="auto">
            <a:xfrm>
              <a:off x="4983218"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2</a:t>
              </a:r>
            </a:p>
          </p:txBody>
        </p:sp>
      </p:grpSp>
      <p:grpSp>
        <p:nvGrpSpPr>
          <p:cNvPr id="11" name="Group 10">
            <a:extLst>
              <a:ext uri="{FF2B5EF4-FFF2-40B4-BE49-F238E27FC236}">
                <a16:creationId xmlns:a16="http://schemas.microsoft.com/office/drawing/2014/main" id="{A15FD9C6-D566-92BF-BAEA-850AF8E2BD91}"/>
              </a:ext>
            </a:extLst>
          </p:cNvPr>
          <p:cNvGrpSpPr/>
          <p:nvPr/>
        </p:nvGrpSpPr>
        <p:grpSpPr>
          <a:xfrm>
            <a:off x="8243547" y="2253734"/>
            <a:ext cx="3670153" cy="2883026"/>
            <a:chOff x="8243547" y="2253734"/>
            <a:chExt cx="3670153" cy="2883026"/>
          </a:xfrm>
        </p:grpSpPr>
        <p:grpSp>
          <p:nvGrpSpPr>
            <p:cNvPr id="5" name="Group 4">
              <a:extLst>
                <a:ext uri="{FF2B5EF4-FFF2-40B4-BE49-F238E27FC236}">
                  <a16:creationId xmlns:a16="http://schemas.microsoft.com/office/drawing/2014/main" id="{E2933D9B-0BC2-761A-F78E-35594FE96A93}"/>
                </a:ext>
              </a:extLst>
            </p:cNvPr>
            <p:cNvGrpSpPr/>
            <p:nvPr/>
          </p:nvGrpSpPr>
          <p:grpSpPr>
            <a:xfrm>
              <a:off x="8243547" y="3315324"/>
              <a:ext cx="3670153" cy="744011"/>
              <a:chOff x="4934939" y="2410068"/>
              <a:chExt cx="3670153" cy="744011"/>
            </a:xfrm>
          </p:grpSpPr>
          <p:sp>
            <p:nvSpPr>
              <p:cNvPr id="7" name="TextBox 6">
                <a:extLst>
                  <a:ext uri="{FF2B5EF4-FFF2-40B4-BE49-F238E27FC236}">
                    <a16:creationId xmlns:a16="http://schemas.microsoft.com/office/drawing/2014/main" id="{5B0C5631-3ED0-9186-2A87-66AB9AD07823}"/>
                  </a:ext>
                </a:extLst>
              </p:cNvPr>
              <p:cNvSpPr txBox="1"/>
              <p:nvPr/>
            </p:nvSpPr>
            <p:spPr>
              <a:xfrm>
                <a:off x="4934939" y="2487251"/>
                <a:ext cx="3670153" cy="553998"/>
              </a:xfrm>
              <a:prstGeom prst="rect">
                <a:avLst/>
              </a:prstGeom>
              <a:noFill/>
            </p:spPr>
            <p:txBody>
              <a:bodyPr wrap="square" lIns="0" tIns="0" rIns="0" bIns="0" rtlCol="0">
                <a:spAutoFit/>
              </a:bodyPr>
              <a:lstStyle/>
              <a:p>
                <a:pPr algn="ctr">
                  <a:buClr>
                    <a:schemeClr val="accent1"/>
                  </a:buClr>
                  <a:buSzPct val="60000"/>
                </a:pPr>
                <a:r>
                  <a:rPr lang="en-US" sz="1800" dirty="0">
                    <a:ea typeface="Calibri" panose="020F0502020204030204" pitchFamily="34" charset="0"/>
                    <a:cs typeface="Calibri" panose="020F0502020204030204" pitchFamily="34" charset="0"/>
                  </a:rPr>
                  <a:t>Tackling Lit Silicon </a:t>
                </a:r>
                <a:r>
                  <a:rPr lang="en-US" sz="1800" dirty="0">
                    <a:solidFill>
                      <a:schemeClr val="accent6"/>
                    </a:solidFill>
                    <a:ea typeface="Calibri" panose="020F0502020204030204" pitchFamily="34" charset="0"/>
                    <a:cs typeface="Calibri" panose="020F0502020204030204" pitchFamily="34" charset="0"/>
                  </a:rPr>
                  <a:t>delivers 6% increased throughput</a:t>
                </a:r>
                <a:endParaRPr lang="en-US" sz="1800" dirty="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4CD2303F-4223-083A-5513-361BCB464349}"/>
                  </a:ext>
                </a:extLst>
              </p:cNvPr>
              <p:cNvSpPr/>
              <p:nvPr/>
            </p:nvSpPr>
            <p:spPr bwMode="auto">
              <a:xfrm>
                <a:off x="5059723" y="2410068"/>
                <a:ext cx="3336503" cy="744011"/>
              </a:xfrm>
              <a:prstGeom prst="roundRect">
                <a:avLst/>
              </a:prstGeom>
              <a:noFill/>
              <a:ln w="9525">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solidFill>
                    <a:schemeClr val="tx1"/>
                  </a:solidFill>
                  <a:latin typeface="+mj-lt"/>
                  <a:ea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FA69D5A5-F4E9-7AA1-06FA-39CC64E80F25}"/>
                </a:ext>
              </a:extLst>
            </p:cNvPr>
            <p:cNvGrpSpPr/>
            <p:nvPr/>
          </p:nvGrpSpPr>
          <p:grpSpPr>
            <a:xfrm>
              <a:off x="8243547" y="4392749"/>
              <a:ext cx="3670153" cy="744011"/>
              <a:chOff x="4934939" y="2410068"/>
              <a:chExt cx="3670153" cy="744011"/>
            </a:xfrm>
          </p:grpSpPr>
          <p:sp>
            <p:nvSpPr>
              <p:cNvPr id="17" name="TextBox 16">
                <a:extLst>
                  <a:ext uri="{FF2B5EF4-FFF2-40B4-BE49-F238E27FC236}">
                    <a16:creationId xmlns:a16="http://schemas.microsoft.com/office/drawing/2014/main" id="{CABA1A90-A37D-F6AA-D7DE-F359806093A3}"/>
                  </a:ext>
                </a:extLst>
              </p:cNvPr>
              <p:cNvSpPr txBox="1"/>
              <p:nvPr/>
            </p:nvSpPr>
            <p:spPr>
              <a:xfrm>
                <a:off x="4934939" y="2487251"/>
                <a:ext cx="3670153" cy="553998"/>
              </a:xfrm>
              <a:prstGeom prst="rect">
                <a:avLst/>
              </a:prstGeom>
              <a:noFill/>
            </p:spPr>
            <p:txBody>
              <a:bodyPr wrap="square" lIns="0" tIns="0" rIns="0" bIns="0" rtlCol="0">
                <a:spAutoFit/>
              </a:bodyPr>
              <a:lstStyle/>
              <a:p>
                <a:pPr algn="ctr">
                  <a:buClr>
                    <a:schemeClr val="accent1"/>
                  </a:buClr>
                  <a:buSzPct val="60000"/>
                </a:pPr>
                <a:r>
                  <a:rPr lang="en-US" sz="1800" dirty="0">
                    <a:ea typeface="Calibri" panose="020F0502020204030204" pitchFamily="34" charset="0"/>
                    <a:cs typeface="Calibri" panose="020F0502020204030204" pitchFamily="34" charset="0"/>
                  </a:rPr>
                  <a:t>Tackling Lit Silicon </a:t>
                </a:r>
                <a:r>
                  <a:rPr lang="en-US" sz="1800" dirty="0">
                    <a:solidFill>
                      <a:schemeClr val="accent6"/>
                    </a:solidFill>
                    <a:ea typeface="Calibri" panose="020F0502020204030204" pitchFamily="34" charset="0"/>
                    <a:cs typeface="Calibri" panose="020F0502020204030204" pitchFamily="34" charset="0"/>
                  </a:rPr>
                  <a:t>delivers 4% power reduction</a:t>
                </a:r>
                <a:endParaRPr lang="en-US" sz="1800" dirty="0">
                  <a:ea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906EBA44-4F36-5CD3-9029-1893297CDF97}"/>
                  </a:ext>
                </a:extLst>
              </p:cNvPr>
              <p:cNvSpPr/>
              <p:nvPr/>
            </p:nvSpPr>
            <p:spPr bwMode="auto">
              <a:xfrm>
                <a:off x="5059723" y="2410068"/>
                <a:ext cx="3336503" cy="744011"/>
              </a:xfrm>
              <a:prstGeom prst="roundRect">
                <a:avLst/>
              </a:prstGeom>
              <a:noFill/>
              <a:ln w="9525">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solidFill>
                    <a:schemeClr val="tx1"/>
                  </a:solidFill>
                  <a:latin typeface="+mj-lt"/>
                  <a:ea typeface="Calibri" panose="020F0502020204030204" pitchFamily="34" charset="0"/>
                  <a:cs typeface="Calibri" panose="020F0502020204030204" pitchFamily="34" charset="0"/>
                </a:endParaRPr>
              </a:p>
            </p:txBody>
          </p:sp>
        </p:grpSp>
        <p:sp>
          <p:nvSpPr>
            <p:cNvPr id="121" name="Rectangle: Diagonal Corners Rounded 120">
              <a:extLst>
                <a:ext uri="{FF2B5EF4-FFF2-40B4-BE49-F238E27FC236}">
                  <a16:creationId xmlns:a16="http://schemas.microsoft.com/office/drawing/2014/main" id="{D738D417-EE0E-8C9E-7D00-66312ACDA909}"/>
                </a:ext>
              </a:extLst>
            </p:cNvPr>
            <p:cNvSpPr/>
            <p:nvPr/>
          </p:nvSpPr>
          <p:spPr>
            <a:xfrm>
              <a:off x="8847186" y="2303792"/>
              <a:ext cx="2378792"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Benefits of Tackling Lit Silicon</a:t>
              </a:r>
            </a:p>
          </p:txBody>
        </p:sp>
        <p:sp>
          <p:nvSpPr>
            <p:cNvPr id="6" name="Oval 5">
              <a:extLst>
                <a:ext uri="{FF2B5EF4-FFF2-40B4-BE49-F238E27FC236}">
                  <a16:creationId xmlns:a16="http://schemas.microsoft.com/office/drawing/2014/main" id="{C1F60794-A004-E8C0-F9C3-675E57C1AA95}"/>
                </a:ext>
              </a:extLst>
            </p:cNvPr>
            <p:cNvSpPr/>
            <p:nvPr/>
          </p:nvSpPr>
          <p:spPr bwMode="auto">
            <a:xfrm>
              <a:off x="8710026"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3</a:t>
              </a:r>
            </a:p>
          </p:txBody>
        </p:sp>
      </p:grpSp>
      <p:grpSp>
        <p:nvGrpSpPr>
          <p:cNvPr id="14" name="Group 13">
            <a:extLst>
              <a:ext uri="{FF2B5EF4-FFF2-40B4-BE49-F238E27FC236}">
                <a16:creationId xmlns:a16="http://schemas.microsoft.com/office/drawing/2014/main" id="{96DA0E30-592C-2670-DBD4-8A648A77812C}"/>
              </a:ext>
            </a:extLst>
          </p:cNvPr>
          <p:cNvGrpSpPr/>
          <p:nvPr/>
        </p:nvGrpSpPr>
        <p:grpSpPr>
          <a:xfrm>
            <a:off x="583882" y="1583421"/>
            <a:ext cx="8591526" cy="4036683"/>
            <a:chOff x="583882" y="1583421"/>
            <a:chExt cx="8591526" cy="4036683"/>
          </a:xfrm>
        </p:grpSpPr>
        <p:grpSp>
          <p:nvGrpSpPr>
            <p:cNvPr id="9" name="Group 8">
              <a:extLst>
                <a:ext uri="{FF2B5EF4-FFF2-40B4-BE49-F238E27FC236}">
                  <a16:creationId xmlns:a16="http://schemas.microsoft.com/office/drawing/2014/main" id="{A11F8D57-621D-D902-1798-FB8636E2507D}"/>
                </a:ext>
              </a:extLst>
            </p:cNvPr>
            <p:cNvGrpSpPr/>
            <p:nvPr/>
          </p:nvGrpSpPr>
          <p:grpSpPr>
            <a:xfrm>
              <a:off x="583882" y="2253734"/>
              <a:ext cx="3667337" cy="3366370"/>
              <a:chOff x="583882" y="2253734"/>
              <a:chExt cx="3667337" cy="3366370"/>
            </a:xfrm>
          </p:grpSpPr>
          <p:pic>
            <p:nvPicPr>
              <p:cNvPr id="109" name="Picture 108">
                <a:extLst>
                  <a:ext uri="{FF2B5EF4-FFF2-40B4-BE49-F238E27FC236}">
                    <a16:creationId xmlns:a16="http://schemas.microsoft.com/office/drawing/2014/main" id="{FCF2F500-7699-2449-9E90-C73911653F2C}"/>
                  </a:ext>
                </a:extLst>
              </p:cNvPr>
              <p:cNvPicPr>
                <a:picLocks noChangeAspect="1"/>
              </p:cNvPicPr>
              <p:nvPr/>
            </p:nvPicPr>
            <p:blipFill>
              <a:blip r:embed="rId7"/>
              <a:stretch>
                <a:fillRect/>
              </a:stretch>
            </p:blipFill>
            <p:spPr>
              <a:xfrm>
                <a:off x="583882" y="3055991"/>
                <a:ext cx="3667337" cy="2564113"/>
              </a:xfrm>
              <a:prstGeom prst="rect">
                <a:avLst/>
              </a:prstGeom>
            </p:spPr>
          </p:pic>
          <p:sp>
            <p:nvSpPr>
              <p:cNvPr id="117" name="Rectangle: Diagonal Corners Rounded 116">
                <a:extLst>
                  <a:ext uri="{FF2B5EF4-FFF2-40B4-BE49-F238E27FC236}">
                    <a16:creationId xmlns:a16="http://schemas.microsoft.com/office/drawing/2014/main" id="{91647818-44AE-FF3B-D4A4-96F49700BA05}"/>
                  </a:ext>
                </a:extLst>
              </p:cNvPr>
              <p:cNvSpPr/>
              <p:nvPr/>
            </p:nvSpPr>
            <p:spPr>
              <a:xfrm>
                <a:off x="1605177" y="2303793"/>
                <a:ext cx="1624747" cy="53385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Lit Silicon </a:t>
                </a:r>
              </a:p>
              <a:p>
                <a:pPr algn="ctr" defTabSz="914400">
                  <a:defRPr/>
                </a:pPr>
                <a:r>
                  <a:rPr lang="en-US" sz="1800" kern="0" dirty="0">
                    <a:solidFill>
                      <a:prstClr val="black"/>
                    </a:solidFill>
                    <a:cs typeface="Arial" panose="020B0604020202020204" pitchFamily="34" charset="0"/>
                  </a:rPr>
                  <a:t>Effect</a:t>
                </a:r>
              </a:p>
            </p:txBody>
          </p:sp>
          <p:sp>
            <p:nvSpPr>
              <p:cNvPr id="3" name="Oval 2">
                <a:extLst>
                  <a:ext uri="{FF2B5EF4-FFF2-40B4-BE49-F238E27FC236}">
                    <a16:creationId xmlns:a16="http://schemas.microsoft.com/office/drawing/2014/main" id="{437B3CB3-0959-C6E2-7F3F-05E2810D4E98}"/>
                  </a:ext>
                </a:extLst>
              </p:cNvPr>
              <p:cNvSpPr/>
              <p:nvPr/>
            </p:nvSpPr>
            <p:spPr bwMode="auto">
              <a:xfrm>
                <a:off x="1493184" y="2253734"/>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1</a:t>
                </a:r>
              </a:p>
            </p:txBody>
          </p:sp>
        </p:grpSp>
        <p:grpSp>
          <p:nvGrpSpPr>
            <p:cNvPr id="13" name="Group 12">
              <a:extLst>
                <a:ext uri="{FF2B5EF4-FFF2-40B4-BE49-F238E27FC236}">
                  <a16:creationId xmlns:a16="http://schemas.microsoft.com/office/drawing/2014/main" id="{59879B3B-B72D-EF9B-02A0-1864DF496541}"/>
                </a:ext>
              </a:extLst>
            </p:cNvPr>
            <p:cNvGrpSpPr/>
            <p:nvPr/>
          </p:nvGrpSpPr>
          <p:grpSpPr>
            <a:xfrm>
              <a:off x="2701255" y="1583421"/>
              <a:ext cx="6474153" cy="417267"/>
              <a:chOff x="2701255" y="1583421"/>
              <a:chExt cx="6474153" cy="417267"/>
            </a:xfrm>
          </p:grpSpPr>
          <p:sp>
            <p:nvSpPr>
              <p:cNvPr id="124" name="Rectangle 123">
                <a:extLst>
                  <a:ext uri="{FF2B5EF4-FFF2-40B4-BE49-F238E27FC236}">
                    <a16:creationId xmlns:a16="http://schemas.microsoft.com/office/drawing/2014/main" id="{B3075845-C692-57F3-9E85-EB3EE077D2AF}"/>
                  </a:ext>
                </a:extLst>
              </p:cNvPr>
              <p:cNvSpPr/>
              <p:nvPr/>
            </p:nvSpPr>
            <p:spPr>
              <a:xfrm>
                <a:off x="2784467" y="1691455"/>
                <a:ext cx="363236" cy="207043"/>
              </a:xfrm>
              <a:prstGeom prst="rect">
                <a:avLst/>
              </a:prstGeom>
              <a:solidFill>
                <a:srgbClr val="00B050"/>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5" name="TextBox 124">
                <a:extLst>
                  <a:ext uri="{FF2B5EF4-FFF2-40B4-BE49-F238E27FC236}">
                    <a16:creationId xmlns:a16="http://schemas.microsoft.com/office/drawing/2014/main" id="{FA12F3CB-E91D-DD46-1194-341D05CB1142}"/>
                  </a:ext>
                </a:extLst>
              </p:cNvPr>
              <p:cNvSpPr txBox="1"/>
              <p:nvPr/>
            </p:nvSpPr>
            <p:spPr>
              <a:xfrm>
                <a:off x="3155942" y="1656006"/>
                <a:ext cx="2543507"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Leaders (cooler, faster)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126" name="Rectangle 125">
                <a:extLst>
                  <a:ext uri="{FF2B5EF4-FFF2-40B4-BE49-F238E27FC236}">
                    <a16:creationId xmlns:a16="http://schemas.microsoft.com/office/drawing/2014/main" id="{E635DACB-60E7-97C8-71B8-BD1EF92D26ED}"/>
                  </a:ext>
                </a:extLst>
              </p:cNvPr>
              <p:cNvSpPr/>
              <p:nvPr/>
            </p:nvSpPr>
            <p:spPr>
              <a:xfrm>
                <a:off x="5966985" y="1691667"/>
                <a:ext cx="363236" cy="207043"/>
              </a:xfrm>
              <a:prstGeom prst="rect">
                <a:avLst/>
              </a:prstGeom>
              <a:solidFill>
                <a:schemeClr val="accent5"/>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7" name="TextBox 126">
                <a:extLst>
                  <a:ext uri="{FF2B5EF4-FFF2-40B4-BE49-F238E27FC236}">
                    <a16:creationId xmlns:a16="http://schemas.microsoft.com/office/drawing/2014/main" id="{A96DF37C-F21B-D62B-D2C5-4E1ABFA9AEA8}"/>
                  </a:ext>
                </a:extLst>
              </p:cNvPr>
              <p:cNvSpPr txBox="1"/>
              <p:nvPr/>
            </p:nvSpPr>
            <p:spPr>
              <a:xfrm>
                <a:off x="6364365" y="1656006"/>
                <a:ext cx="2811043"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Stragglers (hotter, slower)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B986A55E-E53E-2D03-27BA-FAF669204053}"/>
                  </a:ext>
                </a:extLst>
              </p:cNvPr>
              <p:cNvSpPr/>
              <p:nvPr/>
            </p:nvSpPr>
            <p:spPr bwMode="auto">
              <a:xfrm>
                <a:off x="2701255" y="1583421"/>
                <a:ext cx="6474153" cy="417267"/>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grpSp>
    </p:spTree>
    <p:extLst>
      <p:ext uri="{BB962C8B-B14F-4D97-AF65-F5344CB8AC3E}">
        <p14:creationId xmlns:p14="http://schemas.microsoft.com/office/powerpoint/2010/main" val="4084670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1CE62-7681-5D34-609C-983EEFC36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EB2BD-1354-FC90-8056-D65B93425F89}"/>
              </a:ext>
            </a:extLst>
          </p:cNvPr>
          <p:cNvSpPr>
            <a:spLocks noGrp="1"/>
          </p:cNvSpPr>
          <p:nvPr>
            <p:ph type="title"/>
          </p:nvPr>
        </p:nvSpPr>
        <p:spPr/>
        <p:txBody>
          <a:bodyPr/>
          <a:lstStyle/>
          <a:p>
            <a:r>
              <a:rPr lang="en-US" dirty="0">
                <a:sym typeface="Wingdings" panose="05000000000000000000" pitchFamily="2" charset="2"/>
              </a:rPr>
              <a:t>ML Is Increasingly Distributed  ML Communication</a:t>
            </a:r>
            <a:endParaRPr lang="en-US" dirty="0"/>
          </a:p>
        </p:txBody>
      </p:sp>
      <p:grpSp>
        <p:nvGrpSpPr>
          <p:cNvPr id="17" name="Group 16">
            <a:extLst>
              <a:ext uri="{FF2B5EF4-FFF2-40B4-BE49-F238E27FC236}">
                <a16:creationId xmlns:a16="http://schemas.microsoft.com/office/drawing/2014/main" id="{767A99B3-8242-82CE-4DB4-577EA6E793F7}"/>
              </a:ext>
            </a:extLst>
          </p:cNvPr>
          <p:cNvGrpSpPr/>
          <p:nvPr/>
        </p:nvGrpSpPr>
        <p:grpSpPr>
          <a:xfrm>
            <a:off x="1473166" y="1334929"/>
            <a:ext cx="2330469" cy="1397585"/>
            <a:chOff x="4210688" y="1761381"/>
            <a:chExt cx="2330469" cy="1397585"/>
          </a:xfrm>
        </p:grpSpPr>
        <p:pic>
          <p:nvPicPr>
            <p:cNvPr id="18" name="Graphic 17" descr="Cube with solid fill">
              <a:extLst>
                <a:ext uri="{FF2B5EF4-FFF2-40B4-BE49-F238E27FC236}">
                  <a16:creationId xmlns:a16="http://schemas.microsoft.com/office/drawing/2014/main" id="{DF55B962-2983-D186-4D12-57D655C1EF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49319" y="1868613"/>
              <a:ext cx="768908" cy="768908"/>
            </a:xfrm>
            <a:prstGeom prst="rect">
              <a:avLst/>
            </a:prstGeom>
          </p:spPr>
        </p:pic>
        <p:pic>
          <p:nvPicPr>
            <p:cNvPr id="19" name="Graphic 18" descr="Artificial Intelligence with solid fill">
              <a:extLst>
                <a:ext uri="{FF2B5EF4-FFF2-40B4-BE49-F238E27FC236}">
                  <a16:creationId xmlns:a16="http://schemas.microsoft.com/office/drawing/2014/main" id="{C9968538-22D8-5CDB-0575-0F4BCC1E51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25030" y="1898541"/>
              <a:ext cx="669486" cy="669486"/>
            </a:xfrm>
            <a:prstGeom prst="rect">
              <a:avLst/>
            </a:prstGeom>
          </p:spPr>
        </p:pic>
        <p:sp>
          <p:nvSpPr>
            <p:cNvPr id="20" name="Rectangle 19">
              <a:extLst>
                <a:ext uri="{FF2B5EF4-FFF2-40B4-BE49-F238E27FC236}">
                  <a16:creationId xmlns:a16="http://schemas.microsoft.com/office/drawing/2014/main" id="{89BFEBB9-BED4-BFCE-BE64-A09C9226DD61}"/>
                </a:ext>
              </a:extLst>
            </p:cNvPr>
            <p:cNvSpPr/>
            <p:nvPr/>
          </p:nvSpPr>
          <p:spPr bwMode="auto">
            <a:xfrm>
              <a:off x="5051752" y="2007286"/>
              <a:ext cx="739754" cy="420132"/>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&lt;&lt;</a:t>
              </a:r>
            </a:p>
          </p:txBody>
        </p:sp>
        <p:sp>
          <p:nvSpPr>
            <p:cNvPr id="21" name="Rectangle: Rounded Corners 20">
              <a:extLst>
                <a:ext uri="{FF2B5EF4-FFF2-40B4-BE49-F238E27FC236}">
                  <a16:creationId xmlns:a16="http://schemas.microsoft.com/office/drawing/2014/main" id="{F8930892-0648-4D93-03CE-49086C2A6755}"/>
                </a:ext>
              </a:extLst>
            </p:cNvPr>
            <p:cNvSpPr/>
            <p:nvPr/>
          </p:nvSpPr>
          <p:spPr bwMode="auto">
            <a:xfrm>
              <a:off x="4293589" y="1824804"/>
              <a:ext cx="2239558" cy="1334162"/>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22" name="Rectangle 21">
              <a:extLst>
                <a:ext uri="{FF2B5EF4-FFF2-40B4-BE49-F238E27FC236}">
                  <a16:creationId xmlns:a16="http://schemas.microsoft.com/office/drawing/2014/main" id="{A1786FBB-A6E5-6C56-2CE3-49ED40313CE6}"/>
                </a:ext>
              </a:extLst>
            </p:cNvPr>
            <p:cNvSpPr/>
            <p:nvPr/>
          </p:nvSpPr>
          <p:spPr bwMode="auto">
            <a:xfrm>
              <a:off x="4233378" y="2601630"/>
              <a:ext cx="1200790"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HBM capacity</a:t>
              </a:r>
            </a:p>
          </p:txBody>
        </p:sp>
        <p:sp>
          <p:nvSpPr>
            <p:cNvPr id="23" name="Rectangle 22">
              <a:extLst>
                <a:ext uri="{FF2B5EF4-FFF2-40B4-BE49-F238E27FC236}">
                  <a16:creationId xmlns:a16="http://schemas.microsoft.com/office/drawing/2014/main" id="{7ECDBAAD-2CD2-AE81-84A2-5670258946DA}"/>
                </a:ext>
              </a:extLst>
            </p:cNvPr>
            <p:cNvSpPr/>
            <p:nvPr/>
          </p:nvSpPr>
          <p:spPr bwMode="auto">
            <a:xfrm>
              <a:off x="5364051" y="2587990"/>
              <a:ext cx="1177106"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Model memory</a:t>
              </a:r>
            </a:p>
          </p:txBody>
        </p:sp>
        <p:sp>
          <p:nvSpPr>
            <p:cNvPr id="24" name="Oval 23">
              <a:extLst>
                <a:ext uri="{FF2B5EF4-FFF2-40B4-BE49-F238E27FC236}">
                  <a16:creationId xmlns:a16="http://schemas.microsoft.com/office/drawing/2014/main" id="{EF148F63-4F62-35B8-3E41-C2CD404B779E}"/>
                </a:ext>
              </a:extLst>
            </p:cNvPr>
            <p:cNvSpPr/>
            <p:nvPr/>
          </p:nvSpPr>
          <p:spPr bwMode="auto">
            <a:xfrm>
              <a:off x="4210688" y="1761381"/>
              <a:ext cx="274320" cy="2743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1</a:t>
              </a:r>
            </a:p>
          </p:txBody>
        </p:sp>
      </p:grpSp>
      <p:grpSp>
        <p:nvGrpSpPr>
          <p:cNvPr id="25" name="Group 24">
            <a:extLst>
              <a:ext uri="{FF2B5EF4-FFF2-40B4-BE49-F238E27FC236}">
                <a16:creationId xmlns:a16="http://schemas.microsoft.com/office/drawing/2014/main" id="{291C93FA-B4DC-B239-FBF2-00A01ABF8131}"/>
              </a:ext>
            </a:extLst>
          </p:cNvPr>
          <p:cNvGrpSpPr/>
          <p:nvPr/>
        </p:nvGrpSpPr>
        <p:grpSpPr>
          <a:xfrm>
            <a:off x="1455924" y="3077286"/>
            <a:ext cx="2338757" cy="1405149"/>
            <a:chOff x="6745635" y="1569690"/>
            <a:chExt cx="2338757" cy="1405149"/>
          </a:xfrm>
        </p:grpSpPr>
        <p:grpSp>
          <p:nvGrpSpPr>
            <p:cNvPr id="26" name="Group 25">
              <a:extLst>
                <a:ext uri="{FF2B5EF4-FFF2-40B4-BE49-F238E27FC236}">
                  <a16:creationId xmlns:a16="http://schemas.microsoft.com/office/drawing/2014/main" id="{94E39C58-A083-B2A6-0233-2A0B9F74C7F8}"/>
                </a:ext>
              </a:extLst>
            </p:cNvPr>
            <p:cNvGrpSpPr/>
            <p:nvPr/>
          </p:nvGrpSpPr>
          <p:grpSpPr>
            <a:xfrm>
              <a:off x="6745635" y="1569690"/>
              <a:ext cx="2338757" cy="1405149"/>
              <a:chOff x="4194390" y="1753817"/>
              <a:chExt cx="2338757" cy="1405149"/>
            </a:xfrm>
          </p:grpSpPr>
          <p:sp>
            <p:nvSpPr>
              <p:cNvPr id="29" name="Rectangle 28">
                <a:extLst>
                  <a:ext uri="{FF2B5EF4-FFF2-40B4-BE49-F238E27FC236}">
                    <a16:creationId xmlns:a16="http://schemas.microsoft.com/office/drawing/2014/main" id="{D938C135-FF02-668D-F052-9F65F82C0E9F}"/>
                  </a:ext>
                </a:extLst>
              </p:cNvPr>
              <p:cNvSpPr/>
              <p:nvPr/>
            </p:nvSpPr>
            <p:spPr bwMode="auto">
              <a:xfrm>
                <a:off x="4955239" y="2098949"/>
                <a:ext cx="739754" cy="420132"/>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endPar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ectangle: Rounded Corners 29">
                <a:extLst>
                  <a:ext uri="{FF2B5EF4-FFF2-40B4-BE49-F238E27FC236}">
                    <a16:creationId xmlns:a16="http://schemas.microsoft.com/office/drawing/2014/main" id="{B7137AE0-8422-332A-8E30-8D2DBB732049}"/>
                  </a:ext>
                </a:extLst>
              </p:cNvPr>
              <p:cNvSpPr/>
              <p:nvPr/>
            </p:nvSpPr>
            <p:spPr bwMode="auto">
              <a:xfrm>
                <a:off x="4293589" y="1817240"/>
                <a:ext cx="2239558" cy="1341726"/>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F631817D-E1C9-1A52-F5F3-4A5F39AA52A4}"/>
                  </a:ext>
                </a:extLst>
              </p:cNvPr>
              <p:cNvSpPr/>
              <p:nvPr/>
            </p:nvSpPr>
            <p:spPr bwMode="auto">
              <a:xfrm>
                <a:off x="4502063" y="2628438"/>
                <a:ext cx="1892443"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Increasing training datasets</a:t>
                </a:r>
              </a:p>
            </p:txBody>
          </p:sp>
          <p:sp>
            <p:nvSpPr>
              <p:cNvPr id="32" name="Oval 31">
                <a:extLst>
                  <a:ext uri="{FF2B5EF4-FFF2-40B4-BE49-F238E27FC236}">
                    <a16:creationId xmlns:a16="http://schemas.microsoft.com/office/drawing/2014/main" id="{6ED1981F-0567-8C82-5CF6-91515E4A1484}"/>
                  </a:ext>
                </a:extLst>
              </p:cNvPr>
              <p:cNvSpPr/>
              <p:nvPr/>
            </p:nvSpPr>
            <p:spPr bwMode="auto">
              <a:xfrm>
                <a:off x="4194390" y="1753817"/>
                <a:ext cx="274320" cy="2743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2</a:t>
                </a:r>
              </a:p>
            </p:txBody>
          </p:sp>
        </p:grpSp>
        <p:pic>
          <p:nvPicPr>
            <p:cNvPr id="27" name="Graphic 26" descr="Database with solid fill">
              <a:extLst>
                <a:ext uri="{FF2B5EF4-FFF2-40B4-BE49-F238E27FC236}">
                  <a16:creationId xmlns:a16="http://schemas.microsoft.com/office/drawing/2014/main" id="{6B88D4BE-14A0-3983-184D-2CB54386A2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7593" y="1633113"/>
              <a:ext cx="914400" cy="914400"/>
            </a:xfrm>
            <a:prstGeom prst="rect">
              <a:avLst/>
            </a:prstGeom>
          </p:spPr>
        </p:pic>
        <p:pic>
          <p:nvPicPr>
            <p:cNvPr id="28" name="Graphic 27" descr="Database with solid fill">
              <a:extLst>
                <a:ext uri="{FF2B5EF4-FFF2-40B4-BE49-F238E27FC236}">
                  <a16:creationId xmlns:a16="http://schemas.microsoft.com/office/drawing/2014/main" id="{ED7DBFDC-E0C7-D308-9DF7-E8A84F9B50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13155" y="1811832"/>
              <a:ext cx="560009" cy="560009"/>
            </a:xfrm>
            <a:prstGeom prst="rect">
              <a:avLst/>
            </a:prstGeom>
          </p:spPr>
        </p:pic>
      </p:grpSp>
      <p:grpSp>
        <p:nvGrpSpPr>
          <p:cNvPr id="40" name="Group 39">
            <a:extLst>
              <a:ext uri="{FF2B5EF4-FFF2-40B4-BE49-F238E27FC236}">
                <a16:creationId xmlns:a16="http://schemas.microsoft.com/office/drawing/2014/main" id="{C9AAA7AE-AB04-D49F-45F4-1DEE9A41D420}"/>
              </a:ext>
            </a:extLst>
          </p:cNvPr>
          <p:cNvGrpSpPr/>
          <p:nvPr/>
        </p:nvGrpSpPr>
        <p:grpSpPr>
          <a:xfrm>
            <a:off x="1434682" y="4866341"/>
            <a:ext cx="2320028" cy="1399869"/>
            <a:chOff x="7889435" y="1705743"/>
            <a:chExt cx="2320028" cy="1399869"/>
          </a:xfrm>
        </p:grpSpPr>
        <p:grpSp>
          <p:nvGrpSpPr>
            <p:cNvPr id="41" name="Group 40">
              <a:extLst>
                <a:ext uri="{FF2B5EF4-FFF2-40B4-BE49-F238E27FC236}">
                  <a16:creationId xmlns:a16="http://schemas.microsoft.com/office/drawing/2014/main" id="{29EDB1D1-46E4-B8C9-363B-C319668966CD}"/>
                </a:ext>
              </a:extLst>
            </p:cNvPr>
            <p:cNvGrpSpPr/>
            <p:nvPr/>
          </p:nvGrpSpPr>
          <p:grpSpPr>
            <a:xfrm>
              <a:off x="7889435" y="1705743"/>
              <a:ext cx="2320028" cy="1399869"/>
              <a:chOff x="4213119" y="1759097"/>
              <a:chExt cx="2320028" cy="1399869"/>
            </a:xfrm>
          </p:grpSpPr>
          <p:sp>
            <p:nvSpPr>
              <p:cNvPr id="43" name="Rectangle: Rounded Corners 42">
                <a:extLst>
                  <a:ext uri="{FF2B5EF4-FFF2-40B4-BE49-F238E27FC236}">
                    <a16:creationId xmlns:a16="http://schemas.microsoft.com/office/drawing/2014/main" id="{8A62E9F5-410C-F16E-A8C7-86CF2AED82B2}"/>
                  </a:ext>
                </a:extLst>
              </p:cNvPr>
              <p:cNvSpPr/>
              <p:nvPr/>
            </p:nvSpPr>
            <p:spPr bwMode="auto">
              <a:xfrm>
                <a:off x="4293589" y="1817240"/>
                <a:ext cx="2239558" cy="1341726"/>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44" name="Rectangle 43">
                <a:extLst>
                  <a:ext uri="{FF2B5EF4-FFF2-40B4-BE49-F238E27FC236}">
                    <a16:creationId xmlns:a16="http://schemas.microsoft.com/office/drawing/2014/main" id="{3BDBE0B4-AD6A-7F68-3E89-594D63CE9849}"/>
                  </a:ext>
                </a:extLst>
              </p:cNvPr>
              <p:cNvSpPr/>
              <p:nvPr/>
            </p:nvSpPr>
            <p:spPr bwMode="auto">
              <a:xfrm>
                <a:off x="4502063" y="2628438"/>
                <a:ext cx="1892443"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Need for performance</a:t>
                </a:r>
              </a:p>
            </p:txBody>
          </p:sp>
          <p:sp>
            <p:nvSpPr>
              <p:cNvPr id="45" name="Oval 44">
                <a:extLst>
                  <a:ext uri="{FF2B5EF4-FFF2-40B4-BE49-F238E27FC236}">
                    <a16:creationId xmlns:a16="http://schemas.microsoft.com/office/drawing/2014/main" id="{BC11150E-B505-1588-3204-8F7DEB7420E6}"/>
                  </a:ext>
                </a:extLst>
              </p:cNvPr>
              <p:cNvSpPr/>
              <p:nvPr/>
            </p:nvSpPr>
            <p:spPr bwMode="auto">
              <a:xfrm>
                <a:off x="4213119" y="1759097"/>
                <a:ext cx="274320" cy="2743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3</a:t>
                </a:r>
              </a:p>
            </p:txBody>
          </p:sp>
        </p:grpSp>
        <p:pic>
          <p:nvPicPr>
            <p:cNvPr id="42" name="Graphic 41" descr="Exponential Graph with solid fill">
              <a:extLst>
                <a:ext uri="{FF2B5EF4-FFF2-40B4-BE49-F238E27FC236}">
                  <a16:creationId xmlns:a16="http://schemas.microsoft.com/office/drawing/2014/main" id="{550706AE-3FD3-256A-6DA3-5E3E01835BB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83778" y="1842903"/>
              <a:ext cx="811812" cy="811812"/>
            </a:xfrm>
            <a:prstGeom prst="rect">
              <a:avLst/>
            </a:prstGeom>
          </p:spPr>
        </p:pic>
      </p:grpSp>
      <p:grpSp>
        <p:nvGrpSpPr>
          <p:cNvPr id="55" name="Group 54">
            <a:extLst>
              <a:ext uri="{FF2B5EF4-FFF2-40B4-BE49-F238E27FC236}">
                <a16:creationId xmlns:a16="http://schemas.microsoft.com/office/drawing/2014/main" id="{6A9D79B5-77C7-8E0D-E9C8-55769A04843E}"/>
              </a:ext>
            </a:extLst>
          </p:cNvPr>
          <p:cNvGrpSpPr/>
          <p:nvPr/>
        </p:nvGrpSpPr>
        <p:grpSpPr>
          <a:xfrm>
            <a:off x="7757594" y="2726435"/>
            <a:ext cx="2978482" cy="1258924"/>
            <a:chOff x="4012738" y="5086796"/>
            <a:chExt cx="2978482" cy="1258924"/>
          </a:xfrm>
        </p:grpSpPr>
        <p:grpSp>
          <p:nvGrpSpPr>
            <p:cNvPr id="56" name="Group 55">
              <a:extLst>
                <a:ext uri="{FF2B5EF4-FFF2-40B4-BE49-F238E27FC236}">
                  <a16:creationId xmlns:a16="http://schemas.microsoft.com/office/drawing/2014/main" id="{12A8551F-C2FB-D444-8B52-9583B328A1EE}"/>
                </a:ext>
              </a:extLst>
            </p:cNvPr>
            <p:cNvGrpSpPr/>
            <p:nvPr/>
          </p:nvGrpSpPr>
          <p:grpSpPr>
            <a:xfrm>
              <a:off x="4170435" y="5086796"/>
              <a:ext cx="2588383" cy="1258924"/>
              <a:chOff x="1977746" y="3588324"/>
              <a:chExt cx="2335482" cy="1258924"/>
            </a:xfrm>
          </p:grpSpPr>
          <p:sp>
            <p:nvSpPr>
              <p:cNvPr id="61" name="Rectangle: Rounded Corners 60">
                <a:extLst>
                  <a:ext uri="{FF2B5EF4-FFF2-40B4-BE49-F238E27FC236}">
                    <a16:creationId xmlns:a16="http://schemas.microsoft.com/office/drawing/2014/main" id="{B9B69A80-EB03-7F86-63D9-D05B0BB2741E}"/>
                  </a:ext>
                </a:extLst>
              </p:cNvPr>
              <p:cNvSpPr/>
              <p:nvPr/>
            </p:nvSpPr>
            <p:spPr bwMode="auto">
              <a:xfrm>
                <a:off x="1977746" y="3588324"/>
                <a:ext cx="2335482" cy="1258924"/>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62" name="Rectangle 61">
                <a:extLst>
                  <a:ext uri="{FF2B5EF4-FFF2-40B4-BE49-F238E27FC236}">
                    <a16:creationId xmlns:a16="http://schemas.microsoft.com/office/drawing/2014/main" id="{BAD7E192-989F-A0AE-7BF0-A5E1C96ADD78}"/>
                  </a:ext>
                </a:extLst>
              </p:cNvPr>
              <p:cNvSpPr/>
              <p:nvPr/>
            </p:nvSpPr>
            <p:spPr bwMode="auto">
              <a:xfrm>
                <a:off x="2136540" y="4283769"/>
                <a:ext cx="1942929"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Inter &amp; intra node communication</a:t>
                </a:r>
              </a:p>
            </p:txBody>
          </p:sp>
        </p:grpSp>
        <p:sp>
          <p:nvSpPr>
            <p:cNvPr id="58" name="Cloud 57">
              <a:extLst>
                <a:ext uri="{FF2B5EF4-FFF2-40B4-BE49-F238E27FC236}">
                  <a16:creationId xmlns:a16="http://schemas.microsoft.com/office/drawing/2014/main" id="{DBBD6712-3F94-8C56-A029-9004EA08B3A9}"/>
                </a:ext>
              </a:extLst>
            </p:cNvPr>
            <p:cNvSpPr/>
            <p:nvPr/>
          </p:nvSpPr>
          <p:spPr bwMode="auto">
            <a:xfrm>
              <a:off x="4858350" y="5268675"/>
              <a:ext cx="1168716" cy="513566"/>
            </a:xfrm>
            <a:prstGeom prst="cloud">
              <a:avLst/>
            </a:prstGeom>
            <a:solidFill>
              <a:schemeClr val="accent6"/>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dirty="0">
                  <a:solidFill>
                    <a:schemeClr val="bg1"/>
                  </a:solidFill>
                  <a:ea typeface="Calibri" panose="020F0502020204030204" pitchFamily="34" charset="0"/>
                  <a:cs typeface="Calibri" panose="020F0502020204030204" pitchFamily="34" charset="0"/>
                </a:rPr>
                <a:t>Network</a:t>
              </a:r>
            </a:p>
          </p:txBody>
        </p:sp>
        <p:sp>
          <p:nvSpPr>
            <p:cNvPr id="59" name="Rectangle 58">
              <a:extLst>
                <a:ext uri="{FF2B5EF4-FFF2-40B4-BE49-F238E27FC236}">
                  <a16:creationId xmlns:a16="http://schemas.microsoft.com/office/drawing/2014/main" id="{975F30A1-BE88-2284-23F6-45829EE8007C}"/>
                </a:ext>
              </a:extLst>
            </p:cNvPr>
            <p:cNvSpPr/>
            <p:nvPr/>
          </p:nvSpPr>
          <p:spPr bwMode="auto">
            <a:xfrm>
              <a:off x="4012738" y="5416019"/>
              <a:ext cx="1003310" cy="26377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GPU-0</a:t>
              </a:r>
            </a:p>
          </p:txBody>
        </p:sp>
        <p:sp>
          <p:nvSpPr>
            <p:cNvPr id="60" name="Rectangle 59">
              <a:extLst>
                <a:ext uri="{FF2B5EF4-FFF2-40B4-BE49-F238E27FC236}">
                  <a16:creationId xmlns:a16="http://schemas.microsoft.com/office/drawing/2014/main" id="{546735FA-7EF6-A952-85F4-146F29545C0D}"/>
                </a:ext>
              </a:extLst>
            </p:cNvPr>
            <p:cNvSpPr/>
            <p:nvPr/>
          </p:nvSpPr>
          <p:spPr bwMode="auto">
            <a:xfrm>
              <a:off x="5831457" y="5393573"/>
              <a:ext cx="1159763" cy="26377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GPU-N</a:t>
              </a:r>
            </a:p>
          </p:txBody>
        </p:sp>
      </p:grpSp>
      <p:grpSp>
        <p:nvGrpSpPr>
          <p:cNvPr id="4" name="Group 3">
            <a:extLst>
              <a:ext uri="{FF2B5EF4-FFF2-40B4-BE49-F238E27FC236}">
                <a16:creationId xmlns:a16="http://schemas.microsoft.com/office/drawing/2014/main" id="{7B4D5FAA-3793-6543-66E9-9763C7FEAA71}"/>
              </a:ext>
            </a:extLst>
          </p:cNvPr>
          <p:cNvGrpSpPr/>
          <p:nvPr/>
        </p:nvGrpSpPr>
        <p:grpSpPr>
          <a:xfrm>
            <a:off x="4913216" y="1442161"/>
            <a:ext cx="2239558" cy="1258924"/>
            <a:chOff x="2041445" y="3588324"/>
            <a:chExt cx="2239558" cy="1258924"/>
          </a:xfrm>
        </p:grpSpPr>
        <p:pic>
          <p:nvPicPr>
            <p:cNvPr id="5" name="Graphic 4" descr="Artificial Intelligence with solid fill">
              <a:extLst>
                <a:ext uri="{FF2B5EF4-FFF2-40B4-BE49-F238E27FC236}">
                  <a16:creationId xmlns:a16="http://schemas.microsoft.com/office/drawing/2014/main" id="{A555D83F-14CD-B428-F1C6-F130ED6B11F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27422" y="3790380"/>
              <a:ext cx="457200" cy="457200"/>
            </a:xfrm>
            <a:prstGeom prst="rect">
              <a:avLst/>
            </a:prstGeom>
          </p:spPr>
        </p:pic>
        <p:pic>
          <p:nvPicPr>
            <p:cNvPr id="6" name="Graphic 5" descr="Artificial Intelligence with solid fill">
              <a:extLst>
                <a:ext uri="{FF2B5EF4-FFF2-40B4-BE49-F238E27FC236}">
                  <a16:creationId xmlns:a16="http://schemas.microsoft.com/office/drawing/2014/main" id="{DF78346B-55CA-6228-6C05-874EF39CC3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22491" y="3788958"/>
              <a:ext cx="457200" cy="457200"/>
            </a:xfrm>
            <a:prstGeom prst="rect">
              <a:avLst/>
            </a:prstGeom>
          </p:spPr>
        </p:pic>
        <p:pic>
          <p:nvPicPr>
            <p:cNvPr id="7" name="Graphic 6" descr="Artificial Intelligence with solid fill">
              <a:extLst>
                <a:ext uri="{FF2B5EF4-FFF2-40B4-BE49-F238E27FC236}">
                  <a16:creationId xmlns:a16="http://schemas.microsoft.com/office/drawing/2014/main" id="{1979E269-FCD2-A7F2-622C-D0B69C3F563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99943" y="3785189"/>
              <a:ext cx="457200" cy="457200"/>
            </a:xfrm>
            <a:prstGeom prst="rect">
              <a:avLst/>
            </a:prstGeom>
          </p:spPr>
        </p:pic>
        <p:pic>
          <p:nvPicPr>
            <p:cNvPr id="10" name="Graphic 9" descr="Artificial Intelligence with solid fill">
              <a:extLst>
                <a:ext uri="{FF2B5EF4-FFF2-40B4-BE49-F238E27FC236}">
                  <a16:creationId xmlns:a16="http://schemas.microsoft.com/office/drawing/2014/main" id="{1E87E61D-D35E-79C9-FE15-CA226F13468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95012" y="3783767"/>
              <a:ext cx="457200" cy="457200"/>
            </a:xfrm>
            <a:prstGeom prst="rect">
              <a:avLst/>
            </a:prstGeom>
          </p:spPr>
        </p:pic>
        <p:sp>
          <p:nvSpPr>
            <p:cNvPr id="11" name="Rectangle: Rounded Corners 10">
              <a:extLst>
                <a:ext uri="{FF2B5EF4-FFF2-40B4-BE49-F238E27FC236}">
                  <a16:creationId xmlns:a16="http://schemas.microsoft.com/office/drawing/2014/main" id="{FCD00A9F-00B6-0722-B90C-9FCCC2433C08}"/>
                </a:ext>
              </a:extLst>
            </p:cNvPr>
            <p:cNvSpPr/>
            <p:nvPr/>
          </p:nvSpPr>
          <p:spPr bwMode="auto">
            <a:xfrm>
              <a:off x="2041445" y="3588324"/>
              <a:ext cx="2239558" cy="1258924"/>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DAFB37F3-C7F7-6521-0600-57AB4ABB8CF1}"/>
                </a:ext>
              </a:extLst>
            </p:cNvPr>
            <p:cNvSpPr/>
            <p:nvPr/>
          </p:nvSpPr>
          <p:spPr bwMode="auto">
            <a:xfrm>
              <a:off x="2305141" y="4283769"/>
              <a:ext cx="1605726"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Shard model across GPUs</a:t>
              </a:r>
            </a:p>
          </p:txBody>
        </p:sp>
      </p:grpSp>
      <p:sp>
        <p:nvSpPr>
          <p:cNvPr id="15" name="Arrow: Down 14">
            <a:extLst>
              <a:ext uri="{FF2B5EF4-FFF2-40B4-BE49-F238E27FC236}">
                <a16:creationId xmlns:a16="http://schemas.microsoft.com/office/drawing/2014/main" id="{F38BF6EF-1D28-475C-8B03-3766E5F044C1}"/>
              </a:ext>
            </a:extLst>
          </p:cNvPr>
          <p:cNvSpPr/>
          <p:nvPr/>
        </p:nvSpPr>
        <p:spPr bwMode="auto">
          <a:xfrm rot="16200000">
            <a:off x="4226764" y="1587128"/>
            <a:ext cx="334743" cy="914400"/>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6" name="Arrow: Down 15">
            <a:extLst>
              <a:ext uri="{FF2B5EF4-FFF2-40B4-BE49-F238E27FC236}">
                <a16:creationId xmlns:a16="http://schemas.microsoft.com/office/drawing/2014/main" id="{735E4170-8662-CD0A-5476-DF54F57AABD2}"/>
              </a:ext>
            </a:extLst>
          </p:cNvPr>
          <p:cNvSpPr/>
          <p:nvPr/>
        </p:nvSpPr>
        <p:spPr bwMode="auto">
          <a:xfrm rot="-2700000">
            <a:off x="4062349" y="3564927"/>
            <a:ext cx="348834" cy="820889"/>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48" name="Arrow: Down 47">
            <a:extLst>
              <a:ext uri="{FF2B5EF4-FFF2-40B4-BE49-F238E27FC236}">
                <a16:creationId xmlns:a16="http://schemas.microsoft.com/office/drawing/2014/main" id="{FFEDF40B-A385-B438-16DA-427288F63204}"/>
              </a:ext>
            </a:extLst>
          </p:cNvPr>
          <p:cNvSpPr/>
          <p:nvPr/>
        </p:nvSpPr>
        <p:spPr bwMode="auto">
          <a:xfrm rot="13500000">
            <a:off x="4082729" y="4998210"/>
            <a:ext cx="332021" cy="837704"/>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nvGrpSpPr>
          <p:cNvPr id="57" name="Group 56">
            <a:extLst>
              <a:ext uri="{FF2B5EF4-FFF2-40B4-BE49-F238E27FC236}">
                <a16:creationId xmlns:a16="http://schemas.microsoft.com/office/drawing/2014/main" id="{A2E27F20-73C1-2F83-4BD4-C038A35C47B8}"/>
              </a:ext>
            </a:extLst>
          </p:cNvPr>
          <p:cNvGrpSpPr/>
          <p:nvPr/>
        </p:nvGrpSpPr>
        <p:grpSpPr>
          <a:xfrm>
            <a:off x="4917652" y="4148458"/>
            <a:ext cx="2239558" cy="1258924"/>
            <a:chOff x="6565676" y="3586015"/>
            <a:chExt cx="2239558" cy="1258924"/>
          </a:xfrm>
        </p:grpSpPr>
        <p:grpSp>
          <p:nvGrpSpPr>
            <p:cNvPr id="63" name="Group 62">
              <a:extLst>
                <a:ext uri="{FF2B5EF4-FFF2-40B4-BE49-F238E27FC236}">
                  <a16:creationId xmlns:a16="http://schemas.microsoft.com/office/drawing/2014/main" id="{302DEA98-98C5-3D34-6C65-73B107EBF6E1}"/>
                </a:ext>
              </a:extLst>
            </p:cNvPr>
            <p:cNvGrpSpPr/>
            <p:nvPr/>
          </p:nvGrpSpPr>
          <p:grpSpPr>
            <a:xfrm>
              <a:off x="6565676" y="3586015"/>
              <a:ext cx="2239558" cy="1258924"/>
              <a:chOff x="2041445" y="3588324"/>
              <a:chExt cx="2239558" cy="1258924"/>
            </a:xfrm>
          </p:grpSpPr>
          <p:sp>
            <p:nvSpPr>
              <p:cNvPr id="68" name="Rectangle: Rounded Corners 67">
                <a:extLst>
                  <a:ext uri="{FF2B5EF4-FFF2-40B4-BE49-F238E27FC236}">
                    <a16:creationId xmlns:a16="http://schemas.microsoft.com/office/drawing/2014/main" id="{B8151292-8FB9-34B3-64B9-DD61D1DCE1B4}"/>
                  </a:ext>
                </a:extLst>
              </p:cNvPr>
              <p:cNvSpPr/>
              <p:nvPr/>
            </p:nvSpPr>
            <p:spPr bwMode="auto">
              <a:xfrm>
                <a:off x="2041445" y="3588324"/>
                <a:ext cx="2239558" cy="1258924"/>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69" name="Rectangle 68">
                <a:extLst>
                  <a:ext uri="{FF2B5EF4-FFF2-40B4-BE49-F238E27FC236}">
                    <a16:creationId xmlns:a16="http://schemas.microsoft.com/office/drawing/2014/main" id="{64335474-E875-C1E1-8C68-BA7E50EEEA94}"/>
                  </a:ext>
                </a:extLst>
              </p:cNvPr>
              <p:cNvSpPr/>
              <p:nvPr/>
            </p:nvSpPr>
            <p:spPr bwMode="auto">
              <a:xfrm>
                <a:off x="2135347" y="4290522"/>
                <a:ext cx="2079816" cy="503248"/>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600" dirty="0">
                    <a:ea typeface="Calibri" panose="020F0502020204030204" pitchFamily="34" charset="0"/>
                    <a:cs typeface="Calibri" panose="020F0502020204030204" pitchFamily="34" charset="0"/>
                  </a:rPr>
                  <a:t>Shard computation across GPUs</a:t>
                </a:r>
              </a:p>
            </p:txBody>
          </p:sp>
        </p:grpSp>
        <p:pic>
          <p:nvPicPr>
            <p:cNvPr id="64" name="Graphic 63" descr="Head with gears with solid fill">
              <a:extLst>
                <a:ext uri="{FF2B5EF4-FFF2-40B4-BE49-F238E27FC236}">
                  <a16:creationId xmlns:a16="http://schemas.microsoft.com/office/drawing/2014/main" id="{9D8F45AE-C898-DCAF-9477-9583D83615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00022" y="3783767"/>
              <a:ext cx="457200" cy="457200"/>
            </a:xfrm>
            <a:prstGeom prst="rect">
              <a:avLst/>
            </a:prstGeom>
          </p:spPr>
        </p:pic>
        <p:pic>
          <p:nvPicPr>
            <p:cNvPr id="65" name="Graphic 64" descr="Head with gears with solid fill">
              <a:extLst>
                <a:ext uri="{FF2B5EF4-FFF2-40B4-BE49-F238E27FC236}">
                  <a16:creationId xmlns:a16="http://schemas.microsoft.com/office/drawing/2014/main" id="{2C6BE9F7-009C-A8C9-3141-0E70D2FAEF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96359" y="3778360"/>
              <a:ext cx="457200" cy="457200"/>
            </a:xfrm>
            <a:prstGeom prst="rect">
              <a:avLst/>
            </a:prstGeom>
          </p:spPr>
        </p:pic>
        <p:pic>
          <p:nvPicPr>
            <p:cNvPr id="66" name="Graphic 65" descr="Head with gears with solid fill">
              <a:extLst>
                <a:ext uri="{FF2B5EF4-FFF2-40B4-BE49-F238E27FC236}">
                  <a16:creationId xmlns:a16="http://schemas.microsoft.com/office/drawing/2014/main" id="{D2947AAE-1390-1F51-4B1F-B17A891201D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82042" y="3779184"/>
              <a:ext cx="457200" cy="457200"/>
            </a:xfrm>
            <a:prstGeom prst="rect">
              <a:avLst/>
            </a:prstGeom>
          </p:spPr>
        </p:pic>
        <p:pic>
          <p:nvPicPr>
            <p:cNvPr id="67" name="Graphic 66" descr="Head with gears with solid fill">
              <a:extLst>
                <a:ext uri="{FF2B5EF4-FFF2-40B4-BE49-F238E27FC236}">
                  <a16:creationId xmlns:a16="http://schemas.microsoft.com/office/drawing/2014/main" id="{7D26589A-E114-2BCA-4629-48EA0A4442B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78379" y="3773777"/>
              <a:ext cx="457200" cy="457200"/>
            </a:xfrm>
            <a:prstGeom prst="rect">
              <a:avLst/>
            </a:prstGeom>
          </p:spPr>
        </p:pic>
      </p:grpSp>
      <p:sp>
        <p:nvSpPr>
          <p:cNvPr id="74" name="Arrow: Down 73">
            <a:extLst>
              <a:ext uri="{FF2B5EF4-FFF2-40B4-BE49-F238E27FC236}">
                <a16:creationId xmlns:a16="http://schemas.microsoft.com/office/drawing/2014/main" id="{86C2B8F2-86B5-0801-DAA2-8A08C4B1F6BB}"/>
              </a:ext>
            </a:extLst>
          </p:cNvPr>
          <p:cNvSpPr/>
          <p:nvPr/>
        </p:nvSpPr>
        <p:spPr bwMode="auto">
          <a:xfrm rot="-2700000">
            <a:off x="7429785" y="2047443"/>
            <a:ext cx="348834" cy="820889"/>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75" name="Arrow: Down 74">
            <a:extLst>
              <a:ext uri="{FF2B5EF4-FFF2-40B4-BE49-F238E27FC236}">
                <a16:creationId xmlns:a16="http://schemas.microsoft.com/office/drawing/2014/main" id="{308E2E63-7BC5-6BD4-7683-61C51A49D229}"/>
              </a:ext>
            </a:extLst>
          </p:cNvPr>
          <p:cNvSpPr/>
          <p:nvPr/>
        </p:nvSpPr>
        <p:spPr bwMode="auto">
          <a:xfrm rot="13500000">
            <a:off x="7457263" y="3945507"/>
            <a:ext cx="332021" cy="837704"/>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756464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48" grpId="0" animBg="1"/>
      <p:bldP spid="74" grpId="0" animBg="1"/>
      <p:bldP spid="7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E6A4-3CB4-636A-7B1E-400C7E7B3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783D8-2C90-D33A-9C86-334360D58EF6}"/>
              </a:ext>
            </a:extLst>
          </p:cNvPr>
          <p:cNvSpPr>
            <a:spLocks noGrp="1"/>
          </p:cNvSpPr>
          <p:nvPr>
            <p:ph type="title"/>
          </p:nvPr>
        </p:nvSpPr>
        <p:spPr>
          <a:xfrm>
            <a:off x="588263" y="591790"/>
            <a:ext cx="11018520" cy="430887"/>
          </a:xfrm>
        </p:spPr>
        <p:txBody>
          <a:bodyPr/>
          <a:lstStyle/>
          <a:p>
            <a:r>
              <a:rPr lang="en-US" dirty="0"/>
              <a:t>Distributed ML Suffers Thermal Imbalance Induced Variation</a:t>
            </a:r>
          </a:p>
        </p:txBody>
      </p:sp>
      <p:grpSp>
        <p:nvGrpSpPr>
          <p:cNvPr id="9" name="Group 8">
            <a:extLst>
              <a:ext uri="{FF2B5EF4-FFF2-40B4-BE49-F238E27FC236}">
                <a16:creationId xmlns:a16="http://schemas.microsoft.com/office/drawing/2014/main" id="{A43EB9DB-560C-5FD0-4D60-B3A61BC5DA5D}"/>
              </a:ext>
            </a:extLst>
          </p:cNvPr>
          <p:cNvGrpSpPr/>
          <p:nvPr/>
        </p:nvGrpSpPr>
        <p:grpSpPr>
          <a:xfrm>
            <a:off x="4288960" y="2389698"/>
            <a:ext cx="3215384" cy="3792087"/>
            <a:chOff x="4288960" y="2389698"/>
            <a:chExt cx="3215384" cy="3792087"/>
          </a:xfrm>
        </p:grpSpPr>
        <p:grpSp>
          <p:nvGrpSpPr>
            <p:cNvPr id="62" name="Group 61">
              <a:extLst>
                <a:ext uri="{FF2B5EF4-FFF2-40B4-BE49-F238E27FC236}">
                  <a16:creationId xmlns:a16="http://schemas.microsoft.com/office/drawing/2014/main" id="{C14BE757-C448-8669-8F21-C5039159786D}"/>
                </a:ext>
              </a:extLst>
            </p:cNvPr>
            <p:cNvGrpSpPr/>
            <p:nvPr/>
          </p:nvGrpSpPr>
          <p:grpSpPr>
            <a:xfrm>
              <a:off x="4314280" y="2389698"/>
              <a:ext cx="3190064" cy="565930"/>
              <a:chOff x="8170978" y="2325665"/>
              <a:chExt cx="3190064" cy="565930"/>
            </a:xfrm>
          </p:grpSpPr>
          <p:sp>
            <p:nvSpPr>
              <p:cNvPr id="56" name="Rectangle 55">
                <a:extLst>
                  <a:ext uri="{FF2B5EF4-FFF2-40B4-BE49-F238E27FC236}">
                    <a16:creationId xmlns:a16="http://schemas.microsoft.com/office/drawing/2014/main" id="{F4FAFC8F-FB9B-1057-BFAE-0516010E66F4}"/>
                  </a:ext>
                </a:extLst>
              </p:cNvPr>
              <p:cNvSpPr/>
              <p:nvPr/>
            </p:nvSpPr>
            <p:spPr>
              <a:xfrm>
                <a:off x="8170978" y="2360642"/>
                <a:ext cx="363236" cy="207043"/>
              </a:xfrm>
              <a:prstGeom prst="rect">
                <a:avLst/>
              </a:prstGeom>
              <a:solidFill>
                <a:srgbClr val="00B050"/>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TextBox 57">
                <a:extLst>
                  <a:ext uri="{FF2B5EF4-FFF2-40B4-BE49-F238E27FC236}">
                    <a16:creationId xmlns:a16="http://schemas.microsoft.com/office/drawing/2014/main" id="{4AF3E1BA-6012-BD3C-F3B9-893452069198}"/>
                  </a:ext>
                </a:extLst>
              </p:cNvPr>
              <p:cNvSpPr txBox="1"/>
              <p:nvPr/>
            </p:nvSpPr>
            <p:spPr>
              <a:xfrm>
                <a:off x="8532778" y="2325665"/>
                <a:ext cx="2437155"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Leaders (cooler, faster)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60" name="Rectangle 59">
                <a:extLst>
                  <a:ext uri="{FF2B5EF4-FFF2-40B4-BE49-F238E27FC236}">
                    <a16:creationId xmlns:a16="http://schemas.microsoft.com/office/drawing/2014/main" id="{CE7F553A-AF90-F9B9-2F90-8131A99760C3}"/>
                  </a:ext>
                </a:extLst>
              </p:cNvPr>
              <p:cNvSpPr/>
              <p:nvPr/>
            </p:nvSpPr>
            <p:spPr>
              <a:xfrm>
                <a:off x="8170978" y="2649573"/>
                <a:ext cx="363236" cy="207043"/>
              </a:xfrm>
              <a:prstGeom prst="rect">
                <a:avLst/>
              </a:prstGeom>
              <a:solidFill>
                <a:schemeClr val="accent5"/>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TextBox 60">
                <a:extLst>
                  <a:ext uri="{FF2B5EF4-FFF2-40B4-BE49-F238E27FC236}">
                    <a16:creationId xmlns:a16="http://schemas.microsoft.com/office/drawing/2014/main" id="{CB1F7620-299D-87C3-8594-F944E76CD5A3}"/>
                  </a:ext>
                </a:extLst>
              </p:cNvPr>
              <p:cNvSpPr txBox="1"/>
              <p:nvPr/>
            </p:nvSpPr>
            <p:spPr>
              <a:xfrm>
                <a:off x="8532778" y="2614596"/>
                <a:ext cx="2828264"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Stragglers (hotter, slower)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grpSp>
        <p:sp>
          <p:nvSpPr>
            <p:cNvPr id="23" name="Rectangle: Diagonal Corners Rounded 22">
              <a:extLst>
                <a:ext uri="{FF2B5EF4-FFF2-40B4-BE49-F238E27FC236}">
                  <a16:creationId xmlns:a16="http://schemas.microsoft.com/office/drawing/2014/main" id="{2D04DCDB-CD1C-498C-65AA-B1D8F62ED997}"/>
                </a:ext>
              </a:extLst>
            </p:cNvPr>
            <p:cNvSpPr/>
            <p:nvPr/>
          </p:nvSpPr>
          <p:spPr>
            <a:xfrm>
              <a:off x="4434234" y="3249497"/>
              <a:ext cx="2353832" cy="364631"/>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Inter-GPU Variation</a:t>
              </a:r>
            </a:p>
          </p:txBody>
        </p:sp>
        <p:sp>
          <p:nvSpPr>
            <p:cNvPr id="29" name="Rectangle: Rounded Corners 28">
              <a:extLst>
                <a:ext uri="{FF2B5EF4-FFF2-40B4-BE49-F238E27FC236}">
                  <a16:creationId xmlns:a16="http://schemas.microsoft.com/office/drawing/2014/main" id="{5B79382B-CFFC-6703-2F3B-35B862B4313F}"/>
                </a:ext>
              </a:extLst>
            </p:cNvPr>
            <p:cNvSpPr/>
            <p:nvPr/>
          </p:nvSpPr>
          <p:spPr bwMode="auto">
            <a:xfrm>
              <a:off x="4288960" y="3101145"/>
              <a:ext cx="2673816"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pic>
          <p:nvPicPr>
            <p:cNvPr id="46" name="Graphic 45" descr="Processor with solid fill">
              <a:extLst>
                <a:ext uri="{FF2B5EF4-FFF2-40B4-BE49-F238E27FC236}">
                  <a16:creationId xmlns:a16="http://schemas.microsoft.com/office/drawing/2014/main" id="{52901DA2-A26A-6AF2-DF0E-1DF2FE6891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19996" y="3721928"/>
              <a:ext cx="914400" cy="914400"/>
            </a:xfrm>
            <a:prstGeom prst="rect">
              <a:avLst/>
            </a:prstGeom>
          </p:spPr>
        </p:pic>
        <p:pic>
          <p:nvPicPr>
            <p:cNvPr id="47" name="Graphic 46" descr="Processor with solid fill">
              <a:extLst>
                <a:ext uri="{FF2B5EF4-FFF2-40B4-BE49-F238E27FC236}">
                  <a16:creationId xmlns:a16="http://schemas.microsoft.com/office/drawing/2014/main" id="{7AD8DE34-7EEF-E67F-5CB1-3BBD755D5A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8878" y="3721928"/>
              <a:ext cx="914400" cy="914400"/>
            </a:xfrm>
            <a:prstGeom prst="rect">
              <a:avLst/>
            </a:prstGeom>
          </p:spPr>
        </p:pic>
        <p:pic>
          <p:nvPicPr>
            <p:cNvPr id="49" name="Graphic 48" descr="Processor with solid fill">
              <a:extLst>
                <a:ext uri="{FF2B5EF4-FFF2-40B4-BE49-F238E27FC236}">
                  <a16:creationId xmlns:a16="http://schemas.microsoft.com/office/drawing/2014/main" id="{037781BC-29E9-6770-B276-5D047C075F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19996" y="5144192"/>
              <a:ext cx="914400" cy="914400"/>
            </a:xfrm>
            <a:prstGeom prst="rect">
              <a:avLst/>
            </a:prstGeom>
          </p:spPr>
        </p:pic>
        <p:pic>
          <p:nvPicPr>
            <p:cNvPr id="50" name="Graphic 49" descr="Processor with solid fill">
              <a:extLst>
                <a:ext uri="{FF2B5EF4-FFF2-40B4-BE49-F238E27FC236}">
                  <a16:creationId xmlns:a16="http://schemas.microsoft.com/office/drawing/2014/main" id="{6D0EA804-3EAA-010E-BD57-D1AAB4D1B81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78878" y="5144192"/>
              <a:ext cx="914400" cy="914400"/>
            </a:xfrm>
            <a:prstGeom prst="rect">
              <a:avLst/>
            </a:prstGeom>
          </p:spPr>
        </p:pic>
        <p:sp>
          <p:nvSpPr>
            <p:cNvPr id="55" name="Rectangle 54">
              <a:extLst>
                <a:ext uri="{FF2B5EF4-FFF2-40B4-BE49-F238E27FC236}">
                  <a16:creationId xmlns:a16="http://schemas.microsoft.com/office/drawing/2014/main" id="{FE6436F7-A65F-4C79-C15F-A1D1571A720B}"/>
                </a:ext>
              </a:extLst>
            </p:cNvPr>
            <p:cNvSpPr/>
            <p:nvPr/>
          </p:nvSpPr>
          <p:spPr bwMode="auto">
            <a:xfrm>
              <a:off x="5065290" y="4708857"/>
              <a:ext cx="1030710" cy="28407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800" dirty="0">
                  <a:ea typeface="Calibri" panose="020F0502020204030204" pitchFamily="34" charset="0"/>
                  <a:cs typeface="Calibri" panose="020F0502020204030204" pitchFamily="34" charset="0"/>
                </a:rPr>
                <a:t>GPUs</a:t>
              </a:r>
            </a:p>
          </p:txBody>
        </p:sp>
        <p:sp>
          <p:nvSpPr>
            <p:cNvPr id="63" name="TextBox 62">
              <a:extLst>
                <a:ext uri="{FF2B5EF4-FFF2-40B4-BE49-F238E27FC236}">
                  <a16:creationId xmlns:a16="http://schemas.microsoft.com/office/drawing/2014/main" id="{8BAB7C90-2E8D-54DC-5DFD-46BCCC5F6C0D}"/>
                </a:ext>
              </a:extLst>
            </p:cNvPr>
            <p:cNvSpPr txBox="1"/>
            <p:nvPr/>
          </p:nvSpPr>
          <p:spPr>
            <a:xfrm>
              <a:off x="5323764" y="3855042"/>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6" name="TextBox 65">
              <a:extLst>
                <a:ext uri="{FF2B5EF4-FFF2-40B4-BE49-F238E27FC236}">
                  <a16:creationId xmlns:a16="http://schemas.microsoft.com/office/drawing/2014/main" id="{54B27926-6800-4E34-F888-A820B8AAEE8F}"/>
                </a:ext>
              </a:extLst>
            </p:cNvPr>
            <p:cNvSpPr txBox="1"/>
            <p:nvPr/>
          </p:nvSpPr>
          <p:spPr>
            <a:xfrm>
              <a:off x="5323764" y="5296288"/>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D07A7D2D-B8D6-A12E-7037-BF3A0BDE0106}"/>
              </a:ext>
            </a:extLst>
          </p:cNvPr>
          <p:cNvGrpSpPr/>
          <p:nvPr/>
        </p:nvGrpSpPr>
        <p:grpSpPr>
          <a:xfrm>
            <a:off x="740663" y="3101145"/>
            <a:ext cx="2673816" cy="3080640"/>
            <a:chOff x="740663" y="3101145"/>
            <a:chExt cx="2673816" cy="3080640"/>
          </a:xfrm>
        </p:grpSpPr>
        <p:sp>
          <p:nvSpPr>
            <p:cNvPr id="76" name="Rectangle: Diagonal Corners Rounded 75">
              <a:extLst>
                <a:ext uri="{FF2B5EF4-FFF2-40B4-BE49-F238E27FC236}">
                  <a16:creationId xmlns:a16="http://schemas.microsoft.com/office/drawing/2014/main" id="{69662915-C869-C835-5F0D-C1032ECAB500}"/>
                </a:ext>
              </a:extLst>
            </p:cNvPr>
            <p:cNvSpPr/>
            <p:nvPr/>
          </p:nvSpPr>
          <p:spPr>
            <a:xfrm>
              <a:off x="983358" y="3266019"/>
              <a:ext cx="2162538" cy="364631"/>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Distributed ML</a:t>
              </a:r>
            </a:p>
          </p:txBody>
        </p:sp>
        <p:sp>
          <p:nvSpPr>
            <p:cNvPr id="77" name="Rectangle: Rounded Corners 76">
              <a:extLst>
                <a:ext uri="{FF2B5EF4-FFF2-40B4-BE49-F238E27FC236}">
                  <a16:creationId xmlns:a16="http://schemas.microsoft.com/office/drawing/2014/main" id="{17E6F2CA-4EDC-DC4E-E396-0B2C2CBB47DC}"/>
                </a:ext>
              </a:extLst>
            </p:cNvPr>
            <p:cNvSpPr/>
            <p:nvPr/>
          </p:nvSpPr>
          <p:spPr bwMode="auto">
            <a:xfrm>
              <a:off x="740663" y="3101145"/>
              <a:ext cx="2673816"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pic>
          <p:nvPicPr>
            <p:cNvPr id="78" name="Graphic 77" descr="Processor with solid fill">
              <a:extLst>
                <a:ext uri="{FF2B5EF4-FFF2-40B4-BE49-F238E27FC236}">
                  <a16:creationId xmlns:a16="http://schemas.microsoft.com/office/drawing/2014/main" id="{EBA9873D-E714-FC94-3478-18612706CAF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71699" y="3721928"/>
              <a:ext cx="914400" cy="914400"/>
            </a:xfrm>
            <a:prstGeom prst="rect">
              <a:avLst/>
            </a:prstGeom>
          </p:spPr>
        </p:pic>
        <p:pic>
          <p:nvPicPr>
            <p:cNvPr id="79" name="Graphic 78" descr="Processor with solid fill">
              <a:extLst>
                <a:ext uri="{FF2B5EF4-FFF2-40B4-BE49-F238E27FC236}">
                  <a16:creationId xmlns:a16="http://schemas.microsoft.com/office/drawing/2014/main" id="{47EDD0AD-032C-5F8E-B4AB-90992E44609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30581" y="3721928"/>
              <a:ext cx="914400" cy="914400"/>
            </a:xfrm>
            <a:prstGeom prst="rect">
              <a:avLst/>
            </a:prstGeom>
          </p:spPr>
        </p:pic>
        <p:pic>
          <p:nvPicPr>
            <p:cNvPr id="80" name="Graphic 79" descr="Processor with solid fill">
              <a:extLst>
                <a:ext uri="{FF2B5EF4-FFF2-40B4-BE49-F238E27FC236}">
                  <a16:creationId xmlns:a16="http://schemas.microsoft.com/office/drawing/2014/main" id="{79D9EF6A-8CF0-B7AF-6236-A60A32164F9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1699" y="5144192"/>
              <a:ext cx="914400" cy="914400"/>
            </a:xfrm>
            <a:prstGeom prst="rect">
              <a:avLst/>
            </a:prstGeom>
          </p:spPr>
        </p:pic>
        <p:pic>
          <p:nvPicPr>
            <p:cNvPr id="81" name="Graphic 80" descr="Processor with solid fill">
              <a:extLst>
                <a:ext uri="{FF2B5EF4-FFF2-40B4-BE49-F238E27FC236}">
                  <a16:creationId xmlns:a16="http://schemas.microsoft.com/office/drawing/2014/main" id="{A5193D19-222C-4144-DA67-9FE09CF43B6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30581" y="5144192"/>
              <a:ext cx="914400" cy="914400"/>
            </a:xfrm>
            <a:prstGeom prst="rect">
              <a:avLst/>
            </a:prstGeom>
          </p:spPr>
        </p:pic>
        <p:sp>
          <p:nvSpPr>
            <p:cNvPr id="82" name="Rectangle 81">
              <a:extLst>
                <a:ext uri="{FF2B5EF4-FFF2-40B4-BE49-F238E27FC236}">
                  <a16:creationId xmlns:a16="http://schemas.microsoft.com/office/drawing/2014/main" id="{05936330-9C09-784B-2A95-50A9E7BA32E6}"/>
                </a:ext>
              </a:extLst>
            </p:cNvPr>
            <p:cNvSpPr/>
            <p:nvPr/>
          </p:nvSpPr>
          <p:spPr bwMode="auto">
            <a:xfrm>
              <a:off x="1516993" y="4708857"/>
              <a:ext cx="1003570" cy="28407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800" dirty="0">
                  <a:ea typeface="Calibri" panose="020F0502020204030204" pitchFamily="34" charset="0"/>
                  <a:cs typeface="Calibri" panose="020F0502020204030204" pitchFamily="34" charset="0"/>
                </a:rPr>
                <a:t>GPUs</a:t>
              </a:r>
            </a:p>
          </p:txBody>
        </p:sp>
        <p:sp>
          <p:nvSpPr>
            <p:cNvPr id="83" name="TextBox 82">
              <a:extLst>
                <a:ext uri="{FF2B5EF4-FFF2-40B4-BE49-F238E27FC236}">
                  <a16:creationId xmlns:a16="http://schemas.microsoft.com/office/drawing/2014/main" id="{42CEFED9-9BFC-7F6E-9439-A70090D0C70B}"/>
                </a:ext>
              </a:extLst>
            </p:cNvPr>
            <p:cNvSpPr txBox="1"/>
            <p:nvPr/>
          </p:nvSpPr>
          <p:spPr>
            <a:xfrm>
              <a:off x="1775467" y="3855042"/>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C6BB6727-E73B-BF3F-7B53-0CEAF52CB7C6}"/>
                </a:ext>
              </a:extLst>
            </p:cNvPr>
            <p:cNvSpPr txBox="1"/>
            <p:nvPr/>
          </p:nvSpPr>
          <p:spPr>
            <a:xfrm>
              <a:off x="1775467" y="5296288"/>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85" name="Arrow: Down 84">
            <a:extLst>
              <a:ext uri="{FF2B5EF4-FFF2-40B4-BE49-F238E27FC236}">
                <a16:creationId xmlns:a16="http://schemas.microsoft.com/office/drawing/2014/main" id="{CB88240D-C186-7CC2-6EBE-5E250A3E6EDB}"/>
              </a:ext>
            </a:extLst>
          </p:cNvPr>
          <p:cNvSpPr/>
          <p:nvPr/>
        </p:nvSpPr>
        <p:spPr bwMode="auto">
          <a:xfrm rot="16200000">
            <a:off x="3693009" y="4424971"/>
            <a:ext cx="334743" cy="567771"/>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86" name="Content Placeholder 2">
            <a:extLst>
              <a:ext uri="{FF2B5EF4-FFF2-40B4-BE49-F238E27FC236}">
                <a16:creationId xmlns:a16="http://schemas.microsoft.com/office/drawing/2014/main" id="{882A8BCB-0BF1-8023-F48E-6A37E496CFE6}"/>
              </a:ext>
            </a:extLst>
          </p:cNvPr>
          <p:cNvSpPr>
            <a:spLocks noGrp="1"/>
          </p:cNvSpPr>
          <p:nvPr>
            <p:ph sz="quarter" idx="10"/>
          </p:nvPr>
        </p:nvSpPr>
        <p:spPr>
          <a:xfrm>
            <a:off x="583882" y="1237895"/>
            <a:ext cx="11018838" cy="1075317"/>
          </a:xfrm>
        </p:spPr>
        <p:txBody>
          <a:bodyPr/>
          <a:lstStyle/>
          <a:p>
            <a:r>
              <a:rPr lang="en-US" dirty="0">
                <a:cs typeface="Segoe UI"/>
              </a:rPr>
              <a:t>Inter-GPU execution variation = Leader (faster) &amp; straggler (slower) GPUs</a:t>
            </a:r>
          </a:p>
          <a:p>
            <a:pPr lvl="1"/>
            <a:r>
              <a:rPr lang="en-US" dirty="0">
                <a:cs typeface="Segoe UI"/>
              </a:rPr>
              <a:t>(e.g., load imbalance, memory allocation differences, etc.)</a:t>
            </a:r>
          </a:p>
          <a:p>
            <a:r>
              <a:rPr lang="en-US" dirty="0">
                <a:solidFill>
                  <a:schemeClr val="accent6"/>
                </a:solidFill>
                <a:cs typeface="Segoe UI"/>
              </a:rPr>
              <a:t>Key observation: thermal imbalance is a key cause for execution variation in distributed ML</a:t>
            </a:r>
            <a:endParaRPr lang="en-US" sz="1600" dirty="0">
              <a:solidFill>
                <a:schemeClr val="accent6"/>
              </a:solidFill>
              <a:cs typeface="Segoe UI"/>
            </a:endParaRPr>
          </a:p>
        </p:txBody>
      </p:sp>
      <p:grpSp>
        <p:nvGrpSpPr>
          <p:cNvPr id="8" name="Group 7">
            <a:extLst>
              <a:ext uri="{FF2B5EF4-FFF2-40B4-BE49-F238E27FC236}">
                <a16:creationId xmlns:a16="http://schemas.microsoft.com/office/drawing/2014/main" id="{D96967B9-624F-8690-8E45-62A0FCD3A3E2}"/>
              </a:ext>
            </a:extLst>
          </p:cNvPr>
          <p:cNvGrpSpPr/>
          <p:nvPr/>
        </p:nvGrpSpPr>
        <p:grpSpPr>
          <a:xfrm>
            <a:off x="7337760" y="3096008"/>
            <a:ext cx="4431452" cy="3080640"/>
            <a:chOff x="7337760" y="2926777"/>
            <a:chExt cx="4431452" cy="3080640"/>
          </a:xfrm>
        </p:grpSpPr>
        <p:grpSp>
          <p:nvGrpSpPr>
            <p:cNvPr id="87" name="Group 86">
              <a:extLst>
                <a:ext uri="{FF2B5EF4-FFF2-40B4-BE49-F238E27FC236}">
                  <a16:creationId xmlns:a16="http://schemas.microsoft.com/office/drawing/2014/main" id="{DC6C1C6A-5E67-2634-9783-4D976EBA2C0A}"/>
                </a:ext>
              </a:extLst>
            </p:cNvPr>
            <p:cNvGrpSpPr/>
            <p:nvPr/>
          </p:nvGrpSpPr>
          <p:grpSpPr>
            <a:xfrm>
              <a:off x="7337760" y="4636328"/>
              <a:ext cx="1213441" cy="1211250"/>
              <a:chOff x="7448108" y="4368163"/>
              <a:chExt cx="1615089" cy="1773391"/>
            </a:xfrm>
          </p:grpSpPr>
          <p:pic>
            <p:nvPicPr>
              <p:cNvPr id="88" name="Content Placeholder 3" descr="Run with solid fill">
                <a:extLst>
                  <a:ext uri="{FF2B5EF4-FFF2-40B4-BE49-F238E27FC236}">
                    <a16:creationId xmlns:a16="http://schemas.microsoft.com/office/drawing/2014/main" id="{F0904C43-F654-28E3-EE1B-8AD040CEB5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48108" y="4499302"/>
                <a:ext cx="1615089" cy="1642252"/>
              </a:xfrm>
              <a:prstGeom prst="rect">
                <a:avLst/>
              </a:prstGeom>
            </p:spPr>
          </p:pic>
          <p:sp>
            <p:nvSpPr>
              <p:cNvPr id="89" name="Rectangle 88">
                <a:extLst>
                  <a:ext uri="{FF2B5EF4-FFF2-40B4-BE49-F238E27FC236}">
                    <a16:creationId xmlns:a16="http://schemas.microsoft.com/office/drawing/2014/main" id="{E2374A60-5F55-11ED-B50F-74CFFBEC8DF7}"/>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90" name="Graphic 32" descr="Processor with solid fill">
                <a:extLst>
                  <a:ext uri="{FF2B5EF4-FFF2-40B4-BE49-F238E27FC236}">
                    <a16:creationId xmlns:a16="http://schemas.microsoft.com/office/drawing/2014/main" id="{14C6FFD2-0DFE-4B6B-062B-9B87FC4034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00000">
                <a:off x="8310022" y="4368163"/>
                <a:ext cx="571157" cy="598616"/>
              </a:xfrm>
              <a:prstGeom prst="rect">
                <a:avLst/>
              </a:prstGeom>
            </p:spPr>
          </p:pic>
          <p:sp>
            <p:nvSpPr>
              <p:cNvPr id="91" name="TextBox 33">
                <a:extLst>
                  <a:ext uri="{FF2B5EF4-FFF2-40B4-BE49-F238E27FC236}">
                    <a16:creationId xmlns:a16="http://schemas.microsoft.com/office/drawing/2014/main" id="{CDC7178C-F949-7CF2-B43E-3CB9C264F975}"/>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grpSp>
          <p:nvGrpSpPr>
            <p:cNvPr id="92" name="Group 91">
              <a:extLst>
                <a:ext uri="{FF2B5EF4-FFF2-40B4-BE49-F238E27FC236}">
                  <a16:creationId xmlns:a16="http://schemas.microsoft.com/office/drawing/2014/main" id="{6C41D014-C2DC-3A8C-BD00-8D2B48A2B870}"/>
                </a:ext>
              </a:extLst>
            </p:cNvPr>
            <p:cNvGrpSpPr/>
            <p:nvPr/>
          </p:nvGrpSpPr>
          <p:grpSpPr>
            <a:xfrm>
              <a:off x="7437673" y="3242193"/>
              <a:ext cx="1213441" cy="1211250"/>
              <a:chOff x="7448108" y="4368163"/>
              <a:chExt cx="1615089" cy="1773391"/>
            </a:xfrm>
          </p:grpSpPr>
          <p:pic>
            <p:nvPicPr>
              <p:cNvPr id="93" name="Content Placeholder 3" descr="Run with solid fill">
                <a:extLst>
                  <a:ext uri="{FF2B5EF4-FFF2-40B4-BE49-F238E27FC236}">
                    <a16:creationId xmlns:a16="http://schemas.microsoft.com/office/drawing/2014/main" id="{F8F889FC-AA82-D8B6-267D-11A7C9BC049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48108" y="4499302"/>
                <a:ext cx="1615089" cy="1642252"/>
              </a:xfrm>
              <a:prstGeom prst="rect">
                <a:avLst/>
              </a:prstGeom>
            </p:spPr>
          </p:pic>
          <p:sp>
            <p:nvSpPr>
              <p:cNvPr id="94" name="Rectangle 93">
                <a:extLst>
                  <a:ext uri="{FF2B5EF4-FFF2-40B4-BE49-F238E27FC236}">
                    <a16:creationId xmlns:a16="http://schemas.microsoft.com/office/drawing/2014/main" id="{D6710E2B-A9D0-6F3C-329F-F10867BF62A1}"/>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95" name="Graphic 32" descr="Processor with solid fill">
                <a:extLst>
                  <a:ext uri="{FF2B5EF4-FFF2-40B4-BE49-F238E27FC236}">
                    <a16:creationId xmlns:a16="http://schemas.microsoft.com/office/drawing/2014/main" id="{5B479EF1-8E93-4885-3179-E6C117ADBAD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800000">
                <a:off x="8310022" y="4368163"/>
                <a:ext cx="571157" cy="598616"/>
              </a:xfrm>
              <a:prstGeom prst="rect">
                <a:avLst/>
              </a:prstGeom>
            </p:spPr>
          </p:pic>
          <p:sp>
            <p:nvSpPr>
              <p:cNvPr id="96" name="TextBox 33">
                <a:extLst>
                  <a:ext uri="{FF2B5EF4-FFF2-40B4-BE49-F238E27FC236}">
                    <a16:creationId xmlns:a16="http://schemas.microsoft.com/office/drawing/2014/main" id="{8DB2894E-422D-C15A-F5A8-A2FFEF39D85F}"/>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sp>
          <p:nvSpPr>
            <p:cNvPr id="103" name="Rectangle 102">
              <a:extLst>
                <a:ext uri="{FF2B5EF4-FFF2-40B4-BE49-F238E27FC236}">
                  <a16:creationId xmlns:a16="http://schemas.microsoft.com/office/drawing/2014/main" id="{CD4EED12-1967-38E1-D0E3-0E861DE16A82}"/>
                </a:ext>
              </a:extLst>
            </p:cNvPr>
            <p:cNvSpPr/>
            <p:nvPr/>
          </p:nvSpPr>
          <p:spPr bwMode="auto">
            <a:xfrm>
              <a:off x="8651112" y="3707972"/>
              <a:ext cx="137160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sp>
          <p:nvSpPr>
            <p:cNvPr id="104" name="Rectangle 103">
              <a:extLst>
                <a:ext uri="{FF2B5EF4-FFF2-40B4-BE49-F238E27FC236}">
                  <a16:creationId xmlns:a16="http://schemas.microsoft.com/office/drawing/2014/main" id="{8618379E-7D31-D479-110F-3E866D629FD4}"/>
                </a:ext>
              </a:extLst>
            </p:cNvPr>
            <p:cNvSpPr/>
            <p:nvPr/>
          </p:nvSpPr>
          <p:spPr bwMode="auto">
            <a:xfrm>
              <a:off x="8646192" y="4950070"/>
              <a:ext cx="283464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cxnSp>
          <p:nvCxnSpPr>
            <p:cNvPr id="4" name="Straight Connector 3">
              <a:extLst>
                <a:ext uri="{FF2B5EF4-FFF2-40B4-BE49-F238E27FC236}">
                  <a16:creationId xmlns:a16="http://schemas.microsoft.com/office/drawing/2014/main" id="{2A6970EF-8122-75D6-B4FF-ADD1D9B30557}"/>
                </a:ext>
              </a:extLst>
            </p:cNvPr>
            <p:cNvCxnSpPr/>
            <p:nvPr/>
          </p:nvCxnSpPr>
          <p:spPr>
            <a:xfrm>
              <a:off x="8647466"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1B6B4F0-E1E3-3611-493E-046AF7F3C62D}"/>
                </a:ext>
              </a:extLst>
            </p:cNvPr>
            <p:cNvCxnSpPr/>
            <p:nvPr/>
          </p:nvCxnSpPr>
          <p:spPr>
            <a:xfrm>
              <a:off x="11506991"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8B54386-E9ED-AC9F-D1E5-2040E05E1BF2}"/>
                </a:ext>
              </a:extLst>
            </p:cNvPr>
            <p:cNvSpPr txBox="1"/>
            <p:nvPr/>
          </p:nvSpPr>
          <p:spPr>
            <a:xfrm>
              <a:off x="9381807" y="3005416"/>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Time</a:t>
              </a:r>
              <a:endParaRPr lang="en-US" sz="1600" baseline="-25000" dirty="0">
                <a:solidFill>
                  <a:srgbClr val="000000"/>
                </a:solidFill>
                <a:ea typeface="Calibri" panose="020F0502020204030204" pitchFamily="34" charset="0"/>
                <a:cs typeface="Calibri" panose="020F0502020204030204" pitchFamily="34" charset="0"/>
              </a:endParaRPr>
            </a:p>
          </p:txBody>
        </p:sp>
        <p:cxnSp>
          <p:nvCxnSpPr>
            <p:cNvPr id="7" name="Straight Arrow Connector 6">
              <a:extLst>
                <a:ext uri="{FF2B5EF4-FFF2-40B4-BE49-F238E27FC236}">
                  <a16:creationId xmlns:a16="http://schemas.microsoft.com/office/drawing/2014/main" id="{4E9868F0-41F6-7168-5EDE-4CC423838D73}"/>
                </a:ext>
              </a:extLst>
            </p:cNvPr>
            <p:cNvCxnSpPr>
              <a:cxnSpLocks/>
            </p:cNvCxnSpPr>
            <p:nvPr/>
          </p:nvCxnSpPr>
          <p:spPr>
            <a:xfrm flipV="1">
              <a:off x="8633007" y="3291084"/>
              <a:ext cx="2834640" cy="1232"/>
            </a:xfrm>
            <a:prstGeom prst="straightConnector1">
              <a:avLst/>
            </a:prstGeom>
            <a:ln>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Arrow: Left-Right 10">
              <a:extLst>
                <a:ext uri="{FF2B5EF4-FFF2-40B4-BE49-F238E27FC236}">
                  <a16:creationId xmlns:a16="http://schemas.microsoft.com/office/drawing/2014/main" id="{09A29246-1D9F-0E9F-183C-7082BB9F555D}"/>
                </a:ext>
              </a:extLst>
            </p:cNvPr>
            <p:cNvSpPr/>
            <p:nvPr/>
          </p:nvSpPr>
          <p:spPr bwMode="auto">
            <a:xfrm>
              <a:off x="10036679" y="3757236"/>
              <a:ext cx="1440031" cy="244989"/>
            </a:xfrm>
            <a:prstGeom prst="leftRightArrow">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2" name="TextBox 11">
              <a:extLst>
                <a:ext uri="{FF2B5EF4-FFF2-40B4-BE49-F238E27FC236}">
                  <a16:creationId xmlns:a16="http://schemas.microsoft.com/office/drawing/2014/main" id="{0BDF15F8-637F-D8E9-B44C-A641CF04644E}"/>
                </a:ext>
              </a:extLst>
            </p:cNvPr>
            <p:cNvSpPr txBox="1"/>
            <p:nvPr/>
          </p:nvSpPr>
          <p:spPr>
            <a:xfrm>
              <a:off x="10365840" y="3542722"/>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Lead</a:t>
              </a:r>
              <a:endParaRPr lang="en-US" sz="1600" baseline="-25000" dirty="0">
                <a:solidFill>
                  <a:srgbClr val="000000"/>
                </a:solidFill>
                <a:ea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7E360EA4-469F-2B1E-2FA0-38E7B183468B}"/>
                </a:ext>
              </a:extLst>
            </p:cNvPr>
            <p:cNvSpPr/>
            <p:nvPr/>
          </p:nvSpPr>
          <p:spPr bwMode="auto">
            <a:xfrm>
              <a:off x="7422301" y="2926777"/>
              <a:ext cx="4346911"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3614437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6FAE5-4749-AAE1-1EC9-A5BE4D921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B2437-B901-C1DD-469D-F4C3B8CF41C4}"/>
              </a:ext>
            </a:extLst>
          </p:cNvPr>
          <p:cNvSpPr>
            <a:spLocks noGrp="1"/>
          </p:cNvSpPr>
          <p:nvPr>
            <p:ph type="title"/>
          </p:nvPr>
        </p:nvSpPr>
        <p:spPr>
          <a:xfrm>
            <a:off x="588263" y="591790"/>
            <a:ext cx="11018520" cy="430887"/>
          </a:xfrm>
        </p:spPr>
        <p:txBody>
          <a:bodyPr/>
          <a:lstStyle/>
          <a:p>
            <a:r>
              <a:rPr lang="en-US" dirty="0"/>
              <a:t>Lit Silicon = Variation x Concurrent Compute-Communication</a:t>
            </a:r>
          </a:p>
        </p:txBody>
      </p:sp>
      <p:sp>
        <p:nvSpPr>
          <p:cNvPr id="3" name="Content Placeholder 2">
            <a:extLst>
              <a:ext uri="{FF2B5EF4-FFF2-40B4-BE49-F238E27FC236}">
                <a16:creationId xmlns:a16="http://schemas.microsoft.com/office/drawing/2014/main" id="{E15273B1-9183-7DEE-6392-5166955F54A9}"/>
              </a:ext>
            </a:extLst>
          </p:cNvPr>
          <p:cNvSpPr>
            <a:spLocks noGrp="1"/>
          </p:cNvSpPr>
          <p:nvPr>
            <p:ph sz="quarter" idx="10"/>
          </p:nvPr>
        </p:nvSpPr>
        <p:spPr>
          <a:xfrm>
            <a:off x="583882" y="1237895"/>
            <a:ext cx="11018838" cy="1262059"/>
          </a:xfrm>
        </p:spPr>
        <p:txBody>
          <a:bodyPr/>
          <a:lstStyle/>
          <a:p>
            <a:r>
              <a:rPr lang="en-US" dirty="0">
                <a:cs typeface="Segoe UI"/>
              </a:rPr>
              <a:t>ML trend: Concurrent compute and communication to hide communication overheads</a:t>
            </a:r>
          </a:p>
          <a:p>
            <a:pPr lvl="1"/>
            <a:r>
              <a:rPr lang="en-US" dirty="0">
                <a:cs typeface="Segoe UI"/>
              </a:rPr>
              <a:t>Effect-1: leaders wait for stragglers at sync. points, </a:t>
            </a:r>
            <a:r>
              <a:rPr lang="en-US" dirty="0">
                <a:solidFill>
                  <a:schemeClr val="accent6"/>
                </a:solidFill>
                <a:cs typeface="Segoe UI"/>
              </a:rPr>
              <a:t>extending communication </a:t>
            </a:r>
            <a:r>
              <a:rPr lang="en-US" dirty="0">
                <a:cs typeface="Segoe UI"/>
              </a:rPr>
              <a:t>on leaders</a:t>
            </a:r>
          </a:p>
          <a:p>
            <a:pPr lvl="1"/>
            <a:r>
              <a:rPr lang="en-US" dirty="0">
                <a:cs typeface="Segoe UI"/>
              </a:rPr>
              <a:t>Effect-2: </a:t>
            </a:r>
            <a:r>
              <a:rPr lang="en-US" dirty="0">
                <a:solidFill>
                  <a:schemeClr val="accent6"/>
                </a:solidFill>
                <a:cs typeface="Segoe UI"/>
              </a:rPr>
              <a:t>extended communication </a:t>
            </a:r>
            <a:r>
              <a:rPr lang="en-US" dirty="0">
                <a:cs typeface="Segoe UI"/>
              </a:rPr>
              <a:t>on leaders causes </a:t>
            </a:r>
            <a:r>
              <a:rPr lang="en-US" dirty="0">
                <a:solidFill>
                  <a:schemeClr val="accent6"/>
                </a:solidFill>
                <a:cs typeface="Segoe UI"/>
              </a:rPr>
              <a:t>more contention</a:t>
            </a:r>
            <a:r>
              <a:rPr lang="en-US" dirty="0">
                <a:cs typeface="Segoe UI"/>
              </a:rPr>
              <a:t>, slowing them down</a:t>
            </a:r>
          </a:p>
          <a:p>
            <a:r>
              <a:rPr lang="en-US" dirty="0">
                <a:solidFill>
                  <a:schemeClr val="accent6"/>
                </a:solidFill>
                <a:cs typeface="Segoe UI"/>
              </a:rPr>
              <a:t>Key observation: stragglers extend communication and burn power on leaders, coined the </a:t>
            </a:r>
            <a:r>
              <a:rPr lang="en-US" i="1" dirty="0">
                <a:solidFill>
                  <a:schemeClr val="accent6"/>
                </a:solidFill>
                <a:cs typeface="Segoe UI"/>
              </a:rPr>
              <a:t>Lit Silicon effect</a:t>
            </a:r>
            <a:endParaRPr lang="en-US" dirty="0">
              <a:solidFill>
                <a:schemeClr val="accent6"/>
              </a:solidFill>
              <a:cs typeface="Segoe UI"/>
            </a:endParaRPr>
          </a:p>
          <a:p>
            <a:pPr marL="228600" lvl="1" indent="0">
              <a:buNone/>
            </a:pPr>
            <a:endParaRPr lang="en-US" dirty="0">
              <a:solidFill>
                <a:schemeClr val="accent6"/>
              </a:solidFill>
              <a:cs typeface="Segoe UI"/>
            </a:endParaRPr>
          </a:p>
        </p:txBody>
      </p:sp>
      <p:sp>
        <p:nvSpPr>
          <p:cNvPr id="59" name="Arrow: Down 58">
            <a:extLst>
              <a:ext uri="{FF2B5EF4-FFF2-40B4-BE49-F238E27FC236}">
                <a16:creationId xmlns:a16="http://schemas.microsoft.com/office/drawing/2014/main" id="{EE9DD382-2E7E-9113-255B-484CA7FE671D}"/>
              </a:ext>
            </a:extLst>
          </p:cNvPr>
          <p:cNvSpPr/>
          <p:nvPr/>
        </p:nvSpPr>
        <p:spPr bwMode="auto">
          <a:xfrm rot="16200000">
            <a:off x="5178890" y="4048234"/>
            <a:ext cx="334743" cy="567771"/>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nvGrpSpPr>
          <p:cNvPr id="113" name="Group 112">
            <a:extLst>
              <a:ext uri="{FF2B5EF4-FFF2-40B4-BE49-F238E27FC236}">
                <a16:creationId xmlns:a16="http://schemas.microsoft.com/office/drawing/2014/main" id="{89496724-47A0-D2E4-6DC7-7186A9EE444D}"/>
              </a:ext>
            </a:extLst>
          </p:cNvPr>
          <p:cNvGrpSpPr/>
          <p:nvPr/>
        </p:nvGrpSpPr>
        <p:grpSpPr>
          <a:xfrm>
            <a:off x="573383" y="2729166"/>
            <a:ext cx="4431452" cy="3080640"/>
            <a:chOff x="7337760" y="2926777"/>
            <a:chExt cx="4431452" cy="3080640"/>
          </a:xfrm>
        </p:grpSpPr>
        <p:grpSp>
          <p:nvGrpSpPr>
            <p:cNvPr id="114" name="Group 113">
              <a:extLst>
                <a:ext uri="{FF2B5EF4-FFF2-40B4-BE49-F238E27FC236}">
                  <a16:creationId xmlns:a16="http://schemas.microsoft.com/office/drawing/2014/main" id="{BC951806-5884-8E3C-42C1-CC46A805173F}"/>
                </a:ext>
              </a:extLst>
            </p:cNvPr>
            <p:cNvGrpSpPr/>
            <p:nvPr/>
          </p:nvGrpSpPr>
          <p:grpSpPr>
            <a:xfrm>
              <a:off x="7337760" y="4636328"/>
              <a:ext cx="1213441" cy="1211250"/>
              <a:chOff x="7448108" y="4368163"/>
              <a:chExt cx="1615089" cy="1773391"/>
            </a:xfrm>
          </p:grpSpPr>
          <p:pic>
            <p:nvPicPr>
              <p:cNvPr id="129" name="Content Placeholder 3" descr="Run with solid fill">
                <a:extLst>
                  <a:ext uri="{FF2B5EF4-FFF2-40B4-BE49-F238E27FC236}">
                    <a16:creationId xmlns:a16="http://schemas.microsoft.com/office/drawing/2014/main" id="{285F878C-026D-E2B8-AD6D-8D497646DD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48108" y="4499302"/>
                <a:ext cx="1615089" cy="1642252"/>
              </a:xfrm>
              <a:prstGeom prst="rect">
                <a:avLst/>
              </a:prstGeom>
            </p:spPr>
          </p:pic>
          <p:sp>
            <p:nvSpPr>
              <p:cNvPr id="130" name="Rectangle 129">
                <a:extLst>
                  <a:ext uri="{FF2B5EF4-FFF2-40B4-BE49-F238E27FC236}">
                    <a16:creationId xmlns:a16="http://schemas.microsoft.com/office/drawing/2014/main" id="{167F7DA2-ACD7-DAD8-9D21-65F3254AB46F}"/>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1" name="Graphic 32" descr="Processor with solid fill">
                <a:extLst>
                  <a:ext uri="{FF2B5EF4-FFF2-40B4-BE49-F238E27FC236}">
                    <a16:creationId xmlns:a16="http://schemas.microsoft.com/office/drawing/2014/main" id="{BE44FBB0-C3A6-B165-CBA8-80E6068771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800000">
                <a:off x="8310022" y="4368163"/>
                <a:ext cx="571157" cy="598616"/>
              </a:xfrm>
              <a:prstGeom prst="rect">
                <a:avLst/>
              </a:prstGeom>
            </p:spPr>
          </p:pic>
          <p:sp>
            <p:nvSpPr>
              <p:cNvPr id="132" name="TextBox 33">
                <a:extLst>
                  <a:ext uri="{FF2B5EF4-FFF2-40B4-BE49-F238E27FC236}">
                    <a16:creationId xmlns:a16="http://schemas.microsoft.com/office/drawing/2014/main" id="{8E688A43-D530-061B-D3D5-AF364DD64091}"/>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grpSp>
          <p:nvGrpSpPr>
            <p:cNvPr id="115" name="Group 114">
              <a:extLst>
                <a:ext uri="{FF2B5EF4-FFF2-40B4-BE49-F238E27FC236}">
                  <a16:creationId xmlns:a16="http://schemas.microsoft.com/office/drawing/2014/main" id="{63E03D81-1593-8DD5-5B47-EB4576F4A192}"/>
                </a:ext>
              </a:extLst>
            </p:cNvPr>
            <p:cNvGrpSpPr/>
            <p:nvPr/>
          </p:nvGrpSpPr>
          <p:grpSpPr>
            <a:xfrm>
              <a:off x="7437673" y="3242193"/>
              <a:ext cx="1213441" cy="1211250"/>
              <a:chOff x="7448108" y="4368163"/>
              <a:chExt cx="1615089" cy="1773391"/>
            </a:xfrm>
          </p:grpSpPr>
          <p:pic>
            <p:nvPicPr>
              <p:cNvPr id="125" name="Content Placeholder 3" descr="Run with solid fill">
                <a:extLst>
                  <a:ext uri="{FF2B5EF4-FFF2-40B4-BE49-F238E27FC236}">
                    <a16:creationId xmlns:a16="http://schemas.microsoft.com/office/drawing/2014/main" id="{A176B19C-4E0A-25D9-3B34-60DC4E3A16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48108" y="4499302"/>
                <a:ext cx="1615089" cy="1642252"/>
              </a:xfrm>
              <a:prstGeom prst="rect">
                <a:avLst/>
              </a:prstGeom>
            </p:spPr>
          </p:pic>
          <p:sp>
            <p:nvSpPr>
              <p:cNvPr id="126" name="Rectangle 125">
                <a:extLst>
                  <a:ext uri="{FF2B5EF4-FFF2-40B4-BE49-F238E27FC236}">
                    <a16:creationId xmlns:a16="http://schemas.microsoft.com/office/drawing/2014/main" id="{AE46FB89-3BDE-311F-9D3E-A7FCA96E1D76}"/>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27" name="Graphic 32" descr="Processor with solid fill">
                <a:extLst>
                  <a:ext uri="{FF2B5EF4-FFF2-40B4-BE49-F238E27FC236}">
                    <a16:creationId xmlns:a16="http://schemas.microsoft.com/office/drawing/2014/main" id="{1DB31E62-0B52-B5EF-A74B-DBD47924C2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800000">
                <a:off x="8310022" y="4368163"/>
                <a:ext cx="571157" cy="598616"/>
              </a:xfrm>
              <a:prstGeom prst="rect">
                <a:avLst/>
              </a:prstGeom>
            </p:spPr>
          </p:pic>
          <p:sp>
            <p:nvSpPr>
              <p:cNvPr id="128" name="TextBox 33">
                <a:extLst>
                  <a:ext uri="{FF2B5EF4-FFF2-40B4-BE49-F238E27FC236}">
                    <a16:creationId xmlns:a16="http://schemas.microsoft.com/office/drawing/2014/main" id="{8D740DDB-5A6F-4C8C-7524-D1485D7D7DC1}"/>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sp>
          <p:nvSpPr>
            <p:cNvPr id="116" name="Rectangle 115">
              <a:extLst>
                <a:ext uri="{FF2B5EF4-FFF2-40B4-BE49-F238E27FC236}">
                  <a16:creationId xmlns:a16="http://schemas.microsoft.com/office/drawing/2014/main" id="{3301F320-D6FB-FE84-D4EE-CFEAA6834B0C}"/>
                </a:ext>
              </a:extLst>
            </p:cNvPr>
            <p:cNvSpPr/>
            <p:nvPr/>
          </p:nvSpPr>
          <p:spPr bwMode="auto">
            <a:xfrm>
              <a:off x="8651112" y="3707972"/>
              <a:ext cx="137160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sp>
          <p:nvSpPr>
            <p:cNvPr id="117" name="Rectangle 116">
              <a:extLst>
                <a:ext uri="{FF2B5EF4-FFF2-40B4-BE49-F238E27FC236}">
                  <a16:creationId xmlns:a16="http://schemas.microsoft.com/office/drawing/2014/main" id="{8B6B550E-1C07-A870-AF40-17305FC65CEB}"/>
                </a:ext>
              </a:extLst>
            </p:cNvPr>
            <p:cNvSpPr/>
            <p:nvPr/>
          </p:nvSpPr>
          <p:spPr bwMode="auto">
            <a:xfrm>
              <a:off x="8646192" y="4950070"/>
              <a:ext cx="283464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cxnSp>
          <p:nvCxnSpPr>
            <p:cNvPr id="118" name="Straight Connector 117">
              <a:extLst>
                <a:ext uri="{FF2B5EF4-FFF2-40B4-BE49-F238E27FC236}">
                  <a16:creationId xmlns:a16="http://schemas.microsoft.com/office/drawing/2014/main" id="{3FBF9F84-5262-AB88-025D-2F23716C0A93}"/>
                </a:ext>
              </a:extLst>
            </p:cNvPr>
            <p:cNvCxnSpPr/>
            <p:nvPr/>
          </p:nvCxnSpPr>
          <p:spPr>
            <a:xfrm>
              <a:off x="8647466"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C5A4ECD-7390-308B-9799-570E72A37631}"/>
                </a:ext>
              </a:extLst>
            </p:cNvPr>
            <p:cNvCxnSpPr/>
            <p:nvPr/>
          </p:nvCxnSpPr>
          <p:spPr>
            <a:xfrm>
              <a:off x="11506991"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A8350DF2-4A64-2EFA-ACC8-AA83DEFDDBF3}"/>
                </a:ext>
              </a:extLst>
            </p:cNvPr>
            <p:cNvSpPr txBox="1"/>
            <p:nvPr/>
          </p:nvSpPr>
          <p:spPr>
            <a:xfrm>
              <a:off x="9381807" y="3005416"/>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Time</a:t>
              </a:r>
              <a:endParaRPr lang="en-US" sz="1600" baseline="-25000" dirty="0">
                <a:solidFill>
                  <a:srgbClr val="000000"/>
                </a:solidFill>
                <a:ea typeface="Calibri" panose="020F0502020204030204" pitchFamily="34" charset="0"/>
                <a:cs typeface="Calibri" panose="020F0502020204030204" pitchFamily="34" charset="0"/>
              </a:endParaRPr>
            </a:p>
          </p:txBody>
        </p:sp>
        <p:cxnSp>
          <p:nvCxnSpPr>
            <p:cNvPr id="121" name="Straight Arrow Connector 120">
              <a:extLst>
                <a:ext uri="{FF2B5EF4-FFF2-40B4-BE49-F238E27FC236}">
                  <a16:creationId xmlns:a16="http://schemas.microsoft.com/office/drawing/2014/main" id="{FEF4599F-5628-9347-2AD5-1D914B678D77}"/>
                </a:ext>
              </a:extLst>
            </p:cNvPr>
            <p:cNvCxnSpPr>
              <a:cxnSpLocks/>
            </p:cNvCxnSpPr>
            <p:nvPr/>
          </p:nvCxnSpPr>
          <p:spPr>
            <a:xfrm flipV="1">
              <a:off x="8633007" y="3291084"/>
              <a:ext cx="2834640" cy="1232"/>
            </a:xfrm>
            <a:prstGeom prst="straightConnector1">
              <a:avLst/>
            </a:prstGeom>
            <a:ln>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22" name="Arrow: Left-Right 121">
              <a:extLst>
                <a:ext uri="{FF2B5EF4-FFF2-40B4-BE49-F238E27FC236}">
                  <a16:creationId xmlns:a16="http://schemas.microsoft.com/office/drawing/2014/main" id="{66A757BF-F334-3575-3C39-F55A962FB73F}"/>
                </a:ext>
              </a:extLst>
            </p:cNvPr>
            <p:cNvSpPr/>
            <p:nvPr/>
          </p:nvSpPr>
          <p:spPr bwMode="auto">
            <a:xfrm>
              <a:off x="10036679" y="3757236"/>
              <a:ext cx="1440031" cy="244989"/>
            </a:xfrm>
            <a:prstGeom prst="leftRightArrow">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23" name="TextBox 122">
              <a:extLst>
                <a:ext uri="{FF2B5EF4-FFF2-40B4-BE49-F238E27FC236}">
                  <a16:creationId xmlns:a16="http://schemas.microsoft.com/office/drawing/2014/main" id="{E2FB7ACA-8D15-3F76-2D5F-26543894FC79}"/>
                </a:ext>
              </a:extLst>
            </p:cNvPr>
            <p:cNvSpPr txBox="1"/>
            <p:nvPr/>
          </p:nvSpPr>
          <p:spPr>
            <a:xfrm>
              <a:off x="10365840" y="3542722"/>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Lead</a:t>
              </a:r>
              <a:endParaRPr lang="en-US" sz="1600" baseline="-25000" dirty="0">
                <a:solidFill>
                  <a:srgbClr val="000000"/>
                </a:solidFill>
                <a:ea typeface="Calibri" panose="020F0502020204030204" pitchFamily="34" charset="0"/>
                <a:cs typeface="Calibri" panose="020F0502020204030204" pitchFamily="34" charset="0"/>
              </a:endParaRPr>
            </a:p>
          </p:txBody>
        </p:sp>
        <p:sp>
          <p:nvSpPr>
            <p:cNvPr id="124" name="Rectangle: Rounded Corners 123">
              <a:extLst>
                <a:ext uri="{FF2B5EF4-FFF2-40B4-BE49-F238E27FC236}">
                  <a16:creationId xmlns:a16="http://schemas.microsoft.com/office/drawing/2014/main" id="{49B9E783-BF24-F491-9B41-D6D88936F275}"/>
                </a:ext>
              </a:extLst>
            </p:cNvPr>
            <p:cNvSpPr/>
            <p:nvPr/>
          </p:nvSpPr>
          <p:spPr bwMode="auto">
            <a:xfrm>
              <a:off x="7422301" y="2926777"/>
              <a:ext cx="4346911"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159" name="Group 158">
            <a:extLst>
              <a:ext uri="{FF2B5EF4-FFF2-40B4-BE49-F238E27FC236}">
                <a16:creationId xmlns:a16="http://schemas.microsoft.com/office/drawing/2014/main" id="{44194A38-B32A-5281-431A-FCD6BE0A5DCA}"/>
              </a:ext>
            </a:extLst>
          </p:cNvPr>
          <p:cNvGrpSpPr/>
          <p:nvPr/>
        </p:nvGrpSpPr>
        <p:grpSpPr>
          <a:xfrm>
            <a:off x="5653273" y="2729166"/>
            <a:ext cx="6538727" cy="3080640"/>
            <a:chOff x="5653273" y="2729166"/>
            <a:chExt cx="6538727" cy="3080640"/>
          </a:xfrm>
        </p:grpSpPr>
        <p:grpSp>
          <p:nvGrpSpPr>
            <p:cNvPr id="155" name="Group 154">
              <a:extLst>
                <a:ext uri="{FF2B5EF4-FFF2-40B4-BE49-F238E27FC236}">
                  <a16:creationId xmlns:a16="http://schemas.microsoft.com/office/drawing/2014/main" id="{3140A730-C2D1-12FD-B30D-BCE7CEFEB952}"/>
                </a:ext>
              </a:extLst>
            </p:cNvPr>
            <p:cNvGrpSpPr/>
            <p:nvPr/>
          </p:nvGrpSpPr>
          <p:grpSpPr>
            <a:xfrm>
              <a:off x="7032338" y="4215153"/>
              <a:ext cx="1079987" cy="928703"/>
              <a:chOff x="10733163" y="1870992"/>
              <a:chExt cx="1079987" cy="928703"/>
            </a:xfrm>
          </p:grpSpPr>
          <p:pic>
            <p:nvPicPr>
              <p:cNvPr id="60" name="Graphic 59" descr="Hourglass Finished with solid fill">
                <a:extLst>
                  <a:ext uri="{FF2B5EF4-FFF2-40B4-BE49-F238E27FC236}">
                    <a16:creationId xmlns:a16="http://schemas.microsoft.com/office/drawing/2014/main" id="{DF305709-179C-3C28-247D-F55BA7ED0B4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63331" y="1971247"/>
                <a:ext cx="331745" cy="331745"/>
              </a:xfrm>
              <a:prstGeom prst="rect">
                <a:avLst/>
              </a:prstGeom>
            </p:spPr>
          </p:pic>
          <p:cxnSp>
            <p:nvCxnSpPr>
              <p:cNvPr id="61" name="Straight Arrow Connector 60">
                <a:extLst>
                  <a:ext uri="{FF2B5EF4-FFF2-40B4-BE49-F238E27FC236}">
                    <a16:creationId xmlns:a16="http://schemas.microsoft.com/office/drawing/2014/main" id="{98E536D5-0ACB-3A8F-17DE-CB76B9559E61}"/>
                  </a:ext>
                </a:extLst>
              </p:cNvPr>
              <p:cNvCxnSpPr>
                <a:cxnSpLocks/>
              </p:cNvCxnSpPr>
              <p:nvPr/>
            </p:nvCxnSpPr>
            <p:spPr>
              <a:xfrm>
                <a:off x="10751664" y="2575368"/>
                <a:ext cx="1061486" cy="0"/>
              </a:xfrm>
              <a:prstGeom prst="straightConnector1">
                <a:avLst/>
              </a:prstGeom>
              <a:ln>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4" name="Graphic 63" descr="Electric Tower with solid fill">
                <a:extLst>
                  <a:ext uri="{FF2B5EF4-FFF2-40B4-BE49-F238E27FC236}">
                    <a16:creationId xmlns:a16="http://schemas.microsoft.com/office/drawing/2014/main" id="{229C8C8A-586F-933F-F901-F432B4C1668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353629" y="1956375"/>
                <a:ext cx="352730" cy="352730"/>
              </a:xfrm>
              <a:prstGeom prst="rect">
                <a:avLst/>
              </a:prstGeom>
            </p:spPr>
          </p:pic>
          <p:cxnSp>
            <p:nvCxnSpPr>
              <p:cNvPr id="65" name="Straight Connector 64">
                <a:extLst>
                  <a:ext uri="{FF2B5EF4-FFF2-40B4-BE49-F238E27FC236}">
                    <a16:creationId xmlns:a16="http://schemas.microsoft.com/office/drawing/2014/main" id="{F5DAEED5-67F1-78AE-FA99-CE8B85EC3805}"/>
                  </a:ext>
                </a:extLst>
              </p:cNvPr>
              <p:cNvCxnSpPr>
                <a:cxnSpLocks/>
              </p:cNvCxnSpPr>
              <p:nvPr/>
            </p:nvCxnSpPr>
            <p:spPr>
              <a:xfrm flipH="1">
                <a:off x="10733163" y="1870992"/>
                <a:ext cx="0" cy="928703"/>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0B9714E-316D-EA40-9B23-D2230242C8AE}"/>
                  </a:ext>
                </a:extLst>
              </p:cNvPr>
              <p:cNvCxnSpPr>
                <a:cxnSpLocks/>
              </p:cNvCxnSpPr>
              <p:nvPr/>
            </p:nvCxnSpPr>
            <p:spPr>
              <a:xfrm>
                <a:off x="11700668" y="1877637"/>
                <a:ext cx="0" cy="92205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9" name="Arrow: Down 68">
                <a:extLst>
                  <a:ext uri="{FF2B5EF4-FFF2-40B4-BE49-F238E27FC236}">
                    <a16:creationId xmlns:a16="http://schemas.microsoft.com/office/drawing/2014/main" id="{B2783842-1B02-55D6-8A0B-161D296D738D}"/>
                  </a:ext>
                </a:extLst>
              </p:cNvPr>
              <p:cNvSpPr/>
              <p:nvPr/>
            </p:nvSpPr>
            <p:spPr bwMode="auto">
              <a:xfrm rot="16200000">
                <a:off x="11147044" y="2010558"/>
                <a:ext cx="123721" cy="228477"/>
              </a:xfrm>
              <a:prstGeom prst="downArrow">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92" name="Group 91">
              <a:extLst>
                <a:ext uri="{FF2B5EF4-FFF2-40B4-BE49-F238E27FC236}">
                  <a16:creationId xmlns:a16="http://schemas.microsoft.com/office/drawing/2014/main" id="{A4E53B78-BA9B-3A1B-3733-ED9CE631A65C}"/>
                </a:ext>
              </a:extLst>
            </p:cNvPr>
            <p:cNvGrpSpPr/>
            <p:nvPr/>
          </p:nvGrpSpPr>
          <p:grpSpPr>
            <a:xfrm>
              <a:off x="10203514" y="3548766"/>
              <a:ext cx="1988486" cy="1204993"/>
              <a:chOff x="1573264" y="5610277"/>
              <a:chExt cx="1988486" cy="1204993"/>
            </a:xfrm>
          </p:grpSpPr>
          <p:sp>
            <p:nvSpPr>
              <p:cNvPr id="37" name="Rectangle 36">
                <a:extLst>
                  <a:ext uri="{FF2B5EF4-FFF2-40B4-BE49-F238E27FC236}">
                    <a16:creationId xmlns:a16="http://schemas.microsoft.com/office/drawing/2014/main" id="{D247AD5F-9960-1AF1-8037-0450DDEFACF3}"/>
                  </a:ext>
                </a:extLst>
              </p:cNvPr>
              <p:cNvSpPr/>
              <p:nvPr/>
            </p:nvSpPr>
            <p:spPr>
              <a:xfrm>
                <a:off x="1573264" y="5735228"/>
                <a:ext cx="363236" cy="207043"/>
              </a:xfrm>
              <a:prstGeom prst="rect">
                <a:avLst/>
              </a:prstGeom>
              <a:solidFill>
                <a:srgbClr val="00B050"/>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29481663-FC93-AB2E-1483-45F28F96D531}"/>
                  </a:ext>
                </a:extLst>
              </p:cNvPr>
              <p:cNvSpPr txBox="1"/>
              <p:nvPr/>
            </p:nvSpPr>
            <p:spPr>
              <a:xfrm>
                <a:off x="2005575" y="5610277"/>
                <a:ext cx="1502074" cy="553998"/>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Leaders (cooler, faster)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CBC4AFAE-FC9F-3507-6EA8-AF2EAAF6B0F5}"/>
                  </a:ext>
                </a:extLst>
              </p:cNvPr>
              <p:cNvSpPr/>
              <p:nvPr/>
            </p:nvSpPr>
            <p:spPr>
              <a:xfrm>
                <a:off x="1581503" y="6456084"/>
                <a:ext cx="363236" cy="207043"/>
              </a:xfrm>
              <a:prstGeom prst="rect">
                <a:avLst/>
              </a:prstGeom>
              <a:solidFill>
                <a:schemeClr val="accent5"/>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C04FD656-598E-61F5-78E6-97972A6D3634}"/>
                  </a:ext>
                </a:extLst>
              </p:cNvPr>
              <p:cNvSpPr txBox="1"/>
              <p:nvPr/>
            </p:nvSpPr>
            <p:spPr>
              <a:xfrm>
                <a:off x="2013348" y="6261272"/>
                <a:ext cx="1548402" cy="553998"/>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Stragglers (hotter, slower)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grpSp>
        <p:grpSp>
          <p:nvGrpSpPr>
            <p:cNvPr id="133" name="Group 132">
              <a:extLst>
                <a:ext uri="{FF2B5EF4-FFF2-40B4-BE49-F238E27FC236}">
                  <a16:creationId xmlns:a16="http://schemas.microsoft.com/office/drawing/2014/main" id="{B3E61043-D5D4-388E-A44B-614DC26E6BD6}"/>
                </a:ext>
              </a:extLst>
            </p:cNvPr>
            <p:cNvGrpSpPr/>
            <p:nvPr/>
          </p:nvGrpSpPr>
          <p:grpSpPr>
            <a:xfrm>
              <a:off x="5653273" y="2729166"/>
              <a:ext cx="4431452" cy="3080640"/>
              <a:chOff x="7337760" y="2926777"/>
              <a:chExt cx="4431452" cy="3080640"/>
            </a:xfrm>
          </p:grpSpPr>
          <p:grpSp>
            <p:nvGrpSpPr>
              <p:cNvPr id="134" name="Group 133">
                <a:extLst>
                  <a:ext uri="{FF2B5EF4-FFF2-40B4-BE49-F238E27FC236}">
                    <a16:creationId xmlns:a16="http://schemas.microsoft.com/office/drawing/2014/main" id="{6BA7720D-BEC2-2CC8-0250-32780A051DDD}"/>
                  </a:ext>
                </a:extLst>
              </p:cNvPr>
              <p:cNvGrpSpPr/>
              <p:nvPr/>
            </p:nvGrpSpPr>
            <p:grpSpPr>
              <a:xfrm>
                <a:off x="7337760" y="4636328"/>
                <a:ext cx="1213441" cy="1211250"/>
                <a:chOff x="7448108" y="4368163"/>
                <a:chExt cx="1615089" cy="1773391"/>
              </a:xfrm>
            </p:grpSpPr>
            <p:pic>
              <p:nvPicPr>
                <p:cNvPr id="149" name="Content Placeholder 3" descr="Run with solid fill">
                  <a:extLst>
                    <a:ext uri="{FF2B5EF4-FFF2-40B4-BE49-F238E27FC236}">
                      <a16:creationId xmlns:a16="http://schemas.microsoft.com/office/drawing/2014/main" id="{600E2910-5E4E-144A-FD6F-50A5150A4F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48108" y="4499302"/>
                  <a:ext cx="1615089" cy="1642252"/>
                </a:xfrm>
                <a:prstGeom prst="rect">
                  <a:avLst/>
                </a:prstGeom>
              </p:spPr>
            </p:pic>
            <p:sp>
              <p:nvSpPr>
                <p:cNvPr id="150" name="Rectangle 149">
                  <a:extLst>
                    <a:ext uri="{FF2B5EF4-FFF2-40B4-BE49-F238E27FC236}">
                      <a16:creationId xmlns:a16="http://schemas.microsoft.com/office/drawing/2014/main" id="{3B926015-DFF2-F4AB-019A-C7DE7463B757}"/>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51" name="Graphic 32" descr="Processor with solid fill">
                  <a:extLst>
                    <a:ext uri="{FF2B5EF4-FFF2-40B4-BE49-F238E27FC236}">
                      <a16:creationId xmlns:a16="http://schemas.microsoft.com/office/drawing/2014/main" id="{D19266D6-FE6D-82AD-10FF-13EEB3E395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800000">
                  <a:off x="8310022" y="4368163"/>
                  <a:ext cx="571157" cy="598616"/>
                </a:xfrm>
                <a:prstGeom prst="rect">
                  <a:avLst/>
                </a:prstGeom>
              </p:spPr>
            </p:pic>
            <p:sp>
              <p:nvSpPr>
                <p:cNvPr id="152" name="TextBox 33">
                  <a:extLst>
                    <a:ext uri="{FF2B5EF4-FFF2-40B4-BE49-F238E27FC236}">
                      <a16:creationId xmlns:a16="http://schemas.microsoft.com/office/drawing/2014/main" id="{E2B5A82A-7243-C298-D80E-8DA5740D5593}"/>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grpSp>
            <p:nvGrpSpPr>
              <p:cNvPr id="135" name="Group 134">
                <a:extLst>
                  <a:ext uri="{FF2B5EF4-FFF2-40B4-BE49-F238E27FC236}">
                    <a16:creationId xmlns:a16="http://schemas.microsoft.com/office/drawing/2014/main" id="{D238F490-9D54-7971-D383-B80DE091213C}"/>
                  </a:ext>
                </a:extLst>
              </p:cNvPr>
              <p:cNvGrpSpPr/>
              <p:nvPr/>
            </p:nvGrpSpPr>
            <p:grpSpPr>
              <a:xfrm>
                <a:off x="7437673" y="3242193"/>
                <a:ext cx="1213441" cy="1211250"/>
                <a:chOff x="7448108" y="4368163"/>
                <a:chExt cx="1615089" cy="1773391"/>
              </a:xfrm>
            </p:grpSpPr>
            <p:pic>
              <p:nvPicPr>
                <p:cNvPr id="145" name="Content Placeholder 3" descr="Run with solid fill">
                  <a:extLst>
                    <a:ext uri="{FF2B5EF4-FFF2-40B4-BE49-F238E27FC236}">
                      <a16:creationId xmlns:a16="http://schemas.microsoft.com/office/drawing/2014/main" id="{B902A335-7EB5-DA70-78B0-BF71FF7C0E8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48108" y="4499302"/>
                  <a:ext cx="1615089" cy="1642252"/>
                </a:xfrm>
                <a:prstGeom prst="rect">
                  <a:avLst/>
                </a:prstGeom>
              </p:spPr>
            </p:pic>
            <p:sp>
              <p:nvSpPr>
                <p:cNvPr id="146" name="Rectangle 145">
                  <a:extLst>
                    <a:ext uri="{FF2B5EF4-FFF2-40B4-BE49-F238E27FC236}">
                      <a16:creationId xmlns:a16="http://schemas.microsoft.com/office/drawing/2014/main" id="{119B4525-ECA2-E5FA-6F20-114E36699ADE}"/>
                    </a:ext>
                  </a:extLst>
                </p:cNvPr>
                <p:cNvSpPr/>
                <p:nvPr/>
              </p:nvSpPr>
              <p:spPr>
                <a:xfrm rot="1800000">
                  <a:off x="8318615" y="4528721"/>
                  <a:ext cx="409010" cy="350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47" name="Graphic 32" descr="Processor with solid fill">
                  <a:extLst>
                    <a:ext uri="{FF2B5EF4-FFF2-40B4-BE49-F238E27FC236}">
                      <a16:creationId xmlns:a16="http://schemas.microsoft.com/office/drawing/2014/main" id="{5397D8C5-11C8-FCAE-EEE5-2CFFB91ABFD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800000">
                  <a:off x="8310022" y="4368163"/>
                  <a:ext cx="571157" cy="598616"/>
                </a:xfrm>
                <a:prstGeom prst="rect">
                  <a:avLst/>
                </a:prstGeom>
              </p:spPr>
            </p:pic>
            <p:sp>
              <p:nvSpPr>
                <p:cNvPr id="148" name="TextBox 33">
                  <a:extLst>
                    <a:ext uri="{FF2B5EF4-FFF2-40B4-BE49-F238E27FC236}">
                      <a16:creationId xmlns:a16="http://schemas.microsoft.com/office/drawing/2014/main" id="{366D3282-8C01-766E-6699-53ADC60C6968}"/>
                    </a:ext>
                  </a:extLst>
                </p:cNvPr>
                <p:cNvSpPr txBox="1"/>
                <p:nvPr/>
              </p:nvSpPr>
              <p:spPr>
                <a:xfrm rot="17940000">
                  <a:off x="7669283" y="5076639"/>
                  <a:ext cx="1172737" cy="21544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Gill Sans MT"/>
                      <a:ea typeface="Calibri"/>
                      <a:cs typeface="Calibri"/>
                    </a:rPr>
                    <a:t>GPU</a:t>
                  </a:r>
                  <a:endParaRPr lang="en-US" sz="1400" dirty="0">
                    <a:solidFill>
                      <a:schemeClr val="bg1"/>
                    </a:solidFill>
                    <a:latin typeface="Gill Sans MT"/>
                  </a:endParaRPr>
                </a:p>
              </p:txBody>
            </p:sp>
          </p:grpSp>
          <p:sp>
            <p:nvSpPr>
              <p:cNvPr id="136" name="Rectangle 135">
                <a:extLst>
                  <a:ext uri="{FF2B5EF4-FFF2-40B4-BE49-F238E27FC236}">
                    <a16:creationId xmlns:a16="http://schemas.microsoft.com/office/drawing/2014/main" id="{5710D0EE-92AE-F4CE-F5A4-B71F11ED4872}"/>
                  </a:ext>
                </a:extLst>
              </p:cNvPr>
              <p:cNvSpPr/>
              <p:nvPr/>
            </p:nvSpPr>
            <p:spPr bwMode="auto">
              <a:xfrm>
                <a:off x="8651112" y="3707972"/>
                <a:ext cx="182880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sp>
            <p:nvSpPr>
              <p:cNvPr id="137" name="Rectangle 136">
                <a:extLst>
                  <a:ext uri="{FF2B5EF4-FFF2-40B4-BE49-F238E27FC236}">
                    <a16:creationId xmlns:a16="http://schemas.microsoft.com/office/drawing/2014/main" id="{1AAA5E07-D10C-1845-1E42-B0C6E394E290}"/>
                  </a:ext>
                </a:extLst>
              </p:cNvPr>
              <p:cNvSpPr/>
              <p:nvPr/>
            </p:nvSpPr>
            <p:spPr bwMode="auto">
              <a:xfrm>
                <a:off x="8646192" y="4950070"/>
                <a:ext cx="2834640" cy="320040"/>
              </a:xfrm>
              <a:prstGeom prst="rect">
                <a:avLst/>
              </a:prstGeom>
              <a:solidFill>
                <a:srgbClr val="FFC000"/>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Compute</a:t>
                </a:r>
              </a:p>
            </p:txBody>
          </p:sp>
          <p:cxnSp>
            <p:nvCxnSpPr>
              <p:cNvPr id="138" name="Straight Connector 137">
                <a:extLst>
                  <a:ext uri="{FF2B5EF4-FFF2-40B4-BE49-F238E27FC236}">
                    <a16:creationId xmlns:a16="http://schemas.microsoft.com/office/drawing/2014/main" id="{BC6F3432-EE53-A6A1-100D-635BD2ED685C}"/>
                  </a:ext>
                </a:extLst>
              </p:cNvPr>
              <p:cNvCxnSpPr/>
              <p:nvPr/>
            </p:nvCxnSpPr>
            <p:spPr>
              <a:xfrm>
                <a:off x="8647466"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8E4C0438-00CC-4080-DA8D-136FC664B354}"/>
                  </a:ext>
                </a:extLst>
              </p:cNvPr>
              <p:cNvCxnSpPr/>
              <p:nvPr/>
            </p:nvCxnSpPr>
            <p:spPr>
              <a:xfrm>
                <a:off x="11506991" y="3101145"/>
                <a:ext cx="0" cy="2584038"/>
              </a:xfrm>
              <a:prstGeom prst="line">
                <a:avLst/>
              </a:prstGeom>
              <a:ln w="19050">
                <a:solidFill>
                  <a:schemeClr val="tx1"/>
                </a:solidFill>
                <a:prstDash val="sys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DF5562EA-622C-3BCE-963B-594B86FE19BA}"/>
                  </a:ext>
                </a:extLst>
              </p:cNvPr>
              <p:cNvSpPr txBox="1"/>
              <p:nvPr/>
            </p:nvSpPr>
            <p:spPr>
              <a:xfrm>
                <a:off x="9381807" y="3005416"/>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Time</a:t>
                </a:r>
                <a:endParaRPr lang="en-US" sz="1600" baseline="-25000" dirty="0">
                  <a:solidFill>
                    <a:srgbClr val="000000"/>
                  </a:solidFill>
                  <a:ea typeface="Calibri" panose="020F0502020204030204" pitchFamily="34" charset="0"/>
                  <a:cs typeface="Calibri" panose="020F0502020204030204" pitchFamily="34" charset="0"/>
                </a:endParaRPr>
              </a:p>
            </p:txBody>
          </p:sp>
          <p:cxnSp>
            <p:nvCxnSpPr>
              <p:cNvPr id="141" name="Straight Arrow Connector 140">
                <a:extLst>
                  <a:ext uri="{FF2B5EF4-FFF2-40B4-BE49-F238E27FC236}">
                    <a16:creationId xmlns:a16="http://schemas.microsoft.com/office/drawing/2014/main" id="{1D6DE794-11EE-86AB-E6D1-7175344004E4}"/>
                  </a:ext>
                </a:extLst>
              </p:cNvPr>
              <p:cNvCxnSpPr>
                <a:cxnSpLocks/>
              </p:cNvCxnSpPr>
              <p:nvPr/>
            </p:nvCxnSpPr>
            <p:spPr>
              <a:xfrm flipV="1">
                <a:off x="8633007" y="3291084"/>
                <a:ext cx="2834640" cy="1232"/>
              </a:xfrm>
              <a:prstGeom prst="straightConnector1">
                <a:avLst/>
              </a:prstGeom>
              <a:ln>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Arrow: Left-Right 141">
                <a:extLst>
                  <a:ext uri="{FF2B5EF4-FFF2-40B4-BE49-F238E27FC236}">
                    <a16:creationId xmlns:a16="http://schemas.microsoft.com/office/drawing/2014/main" id="{31A7DE7D-8A25-9855-C9A3-057660403C5A}"/>
                  </a:ext>
                </a:extLst>
              </p:cNvPr>
              <p:cNvSpPr/>
              <p:nvPr/>
            </p:nvSpPr>
            <p:spPr bwMode="auto">
              <a:xfrm>
                <a:off x="10479912" y="3757236"/>
                <a:ext cx="1000920" cy="244989"/>
              </a:xfrm>
              <a:prstGeom prst="leftRightArrow">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sp>
            <p:nvSpPr>
              <p:cNvPr id="143" name="TextBox 142">
                <a:extLst>
                  <a:ext uri="{FF2B5EF4-FFF2-40B4-BE49-F238E27FC236}">
                    <a16:creationId xmlns:a16="http://schemas.microsoft.com/office/drawing/2014/main" id="{266D1146-88A7-93C3-4F96-0DD03EDBE74A}"/>
                  </a:ext>
                </a:extLst>
              </p:cNvPr>
              <p:cNvSpPr txBox="1"/>
              <p:nvPr/>
            </p:nvSpPr>
            <p:spPr>
              <a:xfrm>
                <a:off x="10543814" y="3570274"/>
                <a:ext cx="831635" cy="246221"/>
              </a:xfrm>
              <a:prstGeom prst="rect">
                <a:avLst/>
              </a:prstGeom>
              <a:noFill/>
            </p:spPr>
            <p:txBody>
              <a:bodyPr wrap="square" lIns="0" tIns="0" rIns="0" bIns="0" rtlCol="0">
                <a:spAutoFit/>
              </a:bodyPr>
              <a:lstStyle/>
              <a:p>
                <a:pPr algn="ctr">
                  <a:buClr>
                    <a:srgbClr val="636466"/>
                  </a:buClr>
                  <a:buSzPct val="60000"/>
                  <a:defRPr/>
                </a:pPr>
                <a:r>
                  <a:rPr lang="en-US" sz="1600" dirty="0">
                    <a:solidFill>
                      <a:srgbClr val="000000"/>
                    </a:solidFill>
                    <a:ea typeface="Calibri" panose="020F0502020204030204" pitchFamily="34" charset="0"/>
                    <a:cs typeface="Calibri" panose="020F0502020204030204" pitchFamily="34" charset="0"/>
                  </a:rPr>
                  <a:t>Lead</a:t>
                </a:r>
                <a:endParaRPr lang="en-US" sz="1600" baseline="-25000" dirty="0">
                  <a:solidFill>
                    <a:srgbClr val="000000"/>
                  </a:solidFill>
                  <a:ea typeface="Calibri" panose="020F0502020204030204" pitchFamily="34" charset="0"/>
                  <a:cs typeface="Calibri" panose="020F0502020204030204" pitchFamily="34" charset="0"/>
                </a:endParaRPr>
              </a:p>
            </p:txBody>
          </p:sp>
          <p:sp>
            <p:nvSpPr>
              <p:cNvPr id="144" name="Rectangle: Rounded Corners 143">
                <a:extLst>
                  <a:ext uri="{FF2B5EF4-FFF2-40B4-BE49-F238E27FC236}">
                    <a16:creationId xmlns:a16="http://schemas.microsoft.com/office/drawing/2014/main" id="{F58673B3-BD6D-34C9-563B-5C169B8D45D6}"/>
                  </a:ext>
                </a:extLst>
              </p:cNvPr>
              <p:cNvSpPr/>
              <p:nvPr/>
            </p:nvSpPr>
            <p:spPr bwMode="auto">
              <a:xfrm>
                <a:off x="7422301" y="2926777"/>
                <a:ext cx="4346911"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grpSp>
        <p:sp>
          <p:nvSpPr>
            <p:cNvPr id="153" name="Rectangle 152">
              <a:extLst>
                <a:ext uri="{FF2B5EF4-FFF2-40B4-BE49-F238E27FC236}">
                  <a16:creationId xmlns:a16="http://schemas.microsoft.com/office/drawing/2014/main" id="{2500B295-C1BE-7191-3006-4AC80B7C88EB}"/>
                </a:ext>
              </a:extLst>
            </p:cNvPr>
            <p:cNvSpPr/>
            <p:nvPr/>
          </p:nvSpPr>
          <p:spPr bwMode="auto">
            <a:xfrm>
              <a:off x="7022614" y="3886972"/>
              <a:ext cx="2345439" cy="328181"/>
            </a:xfrm>
            <a:prstGeom prst="rect">
              <a:avLst/>
            </a:prstGeom>
            <a:solidFill>
              <a:srgbClr val="F8A4A7"/>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Communication</a:t>
              </a:r>
            </a:p>
          </p:txBody>
        </p:sp>
        <p:sp>
          <p:nvSpPr>
            <p:cNvPr id="154" name="Rectangle 153">
              <a:extLst>
                <a:ext uri="{FF2B5EF4-FFF2-40B4-BE49-F238E27FC236}">
                  <a16:creationId xmlns:a16="http://schemas.microsoft.com/office/drawing/2014/main" id="{9849CFC8-57BF-872E-5323-63F5C9E832AE}"/>
                </a:ext>
              </a:extLst>
            </p:cNvPr>
            <p:cNvSpPr/>
            <p:nvPr/>
          </p:nvSpPr>
          <p:spPr bwMode="auto">
            <a:xfrm>
              <a:off x="7994645" y="5117998"/>
              <a:ext cx="1373416" cy="321791"/>
            </a:xfrm>
            <a:prstGeom prst="rect">
              <a:avLst/>
            </a:prstGeom>
            <a:solidFill>
              <a:srgbClr val="F8A4A7"/>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Comm.</a:t>
              </a:r>
            </a:p>
          </p:txBody>
        </p:sp>
        <p:sp>
          <p:nvSpPr>
            <p:cNvPr id="156" name="Rectangle 155">
              <a:extLst>
                <a:ext uri="{FF2B5EF4-FFF2-40B4-BE49-F238E27FC236}">
                  <a16:creationId xmlns:a16="http://schemas.microsoft.com/office/drawing/2014/main" id="{984C20D4-D1B3-AD7A-A764-876DBC549C60}"/>
                </a:ext>
              </a:extLst>
            </p:cNvPr>
            <p:cNvSpPr/>
            <p:nvPr/>
          </p:nvSpPr>
          <p:spPr bwMode="auto">
            <a:xfrm rot="16200000">
              <a:off x="8705679" y="4545461"/>
              <a:ext cx="1552817" cy="235838"/>
            </a:xfrm>
            <a:prstGeom prst="rect">
              <a:avLst/>
            </a:prstGeom>
            <a:solidFill>
              <a:schemeClr val="tx1"/>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gradFill>
                    <a:gsLst>
                      <a:gs pos="0">
                        <a:srgbClr val="FFFFFF"/>
                      </a:gs>
                      <a:gs pos="100000">
                        <a:srgbClr val="FFFFFF"/>
                      </a:gs>
                    </a:gsLst>
                    <a:lin ang="5400000" scaled="0"/>
                  </a:gradFill>
                  <a:ea typeface="Segoe UI" pitchFamily="34" charset="0"/>
                  <a:cs typeface="Segoe UI" pitchFamily="34" charset="0"/>
                </a:rPr>
                <a:t>Sync</a:t>
              </a:r>
            </a:p>
          </p:txBody>
        </p:sp>
        <p:sp>
          <p:nvSpPr>
            <p:cNvPr id="157" name="Oval 156">
              <a:extLst>
                <a:ext uri="{FF2B5EF4-FFF2-40B4-BE49-F238E27FC236}">
                  <a16:creationId xmlns:a16="http://schemas.microsoft.com/office/drawing/2014/main" id="{876D31A2-5977-E57C-A9A5-5A910BBFF787}"/>
                </a:ext>
              </a:extLst>
            </p:cNvPr>
            <p:cNvSpPr/>
            <p:nvPr/>
          </p:nvSpPr>
          <p:spPr bwMode="auto">
            <a:xfrm>
              <a:off x="8067483" y="4331797"/>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1</a:t>
              </a:r>
            </a:p>
          </p:txBody>
        </p:sp>
        <p:sp>
          <p:nvSpPr>
            <p:cNvPr id="158" name="Oval 157">
              <a:extLst>
                <a:ext uri="{FF2B5EF4-FFF2-40B4-BE49-F238E27FC236}">
                  <a16:creationId xmlns:a16="http://schemas.microsoft.com/office/drawing/2014/main" id="{B404B527-F03A-896D-CA72-3E8C0A96CDA1}"/>
                </a:ext>
              </a:extLst>
            </p:cNvPr>
            <p:cNvSpPr/>
            <p:nvPr/>
          </p:nvSpPr>
          <p:spPr bwMode="auto">
            <a:xfrm>
              <a:off x="9089848" y="3120897"/>
              <a:ext cx="274320" cy="274320"/>
            </a:xfrm>
            <a:prstGeom prst="ellips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b="1" dirty="0">
                  <a:solidFill>
                    <a:schemeClr val="bg1"/>
                  </a:solidFill>
                  <a:ea typeface="Segoe UI" pitchFamily="34" charset="0"/>
                  <a:cs typeface="Segoe UI" pitchFamily="34" charset="0"/>
                </a:rPr>
                <a:t>2</a:t>
              </a:r>
            </a:p>
          </p:txBody>
        </p:sp>
      </p:grpSp>
    </p:spTree>
    <p:extLst>
      <p:ext uri="{BB962C8B-B14F-4D97-AF65-F5344CB8AC3E}">
        <p14:creationId xmlns:p14="http://schemas.microsoft.com/office/powerpoint/2010/main" val="2299845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B6DA6-124B-6302-35BD-91863803AC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74183-AC62-BF75-CCDC-4536A7C59229}"/>
              </a:ext>
            </a:extLst>
          </p:cNvPr>
          <p:cNvSpPr>
            <a:spLocks noGrp="1"/>
          </p:cNvSpPr>
          <p:nvPr>
            <p:ph type="title"/>
          </p:nvPr>
        </p:nvSpPr>
        <p:spPr>
          <a:xfrm>
            <a:off x="588263" y="591790"/>
            <a:ext cx="11018520" cy="430887"/>
          </a:xfrm>
        </p:spPr>
        <p:txBody>
          <a:bodyPr/>
          <a:lstStyle/>
          <a:p>
            <a:r>
              <a:rPr lang="en-US" dirty="0"/>
              <a:t>Variation-driven Power Sloshing Can Tackle Lit Silicon </a:t>
            </a:r>
          </a:p>
        </p:txBody>
      </p:sp>
      <p:grpSp>
        <p:nvGrpSpPr>
          <p:cNvPr id="4" name="Group 3">
            <a:extLst>
              <a:ext uri="{FF2B5EF4-FFF2-40B4-BE49-F238E27FC236}">
                <a16:creationId xmlns:a16="http://schemas.microsoft.com/office/drawing/2014/main" id="{DD8F8710-A78D-DF2D-F037-4181D98174D1}"/>
              </a:ext>
            </a:extLst>
          </p:cNvPr>
          <p:cNvGrpSpPr/>
          <p:nvPr/>
        </p:nvGrpSpPr>
        <p:grpSpPr>
          <a:xfrm>
            <a:off x="1251120" y="2664018"/>
            <a:ext cx="3215384" cy="3792087"/>
            <a:chOff x="4288960" y="2389698"/>
            <a:chExt cx="3215384" cy="3792087"/>
          </a:xfrm>
        </p:grpSpPr>
        <p:grpSp>
          <p:nvGrpSpPr>
            <p:cNvPr id="5" name="Group 4">
              <a:extLst>
                <a:ext uri="{FF2B5EF4-FFF2-40B4-BE49-F238E27FC236}">
                  <a16:creationId xmlns:a16="http://schemas.microsoft.com/office/drawing/2014/main" id="{DEF1D649-0204-E5DB-3131-35B33B78341F}"/>
                </a:ext>
              </a:extLst>
            </p:cNvPr>
            <p:cNvGrpSpPr/>
            <p:nvPr/>
          </p:nvGrpSpPr>
          <p:grpSpPr>
            <a:xfrm>
              <a:off x="4314280" y="2389698"/>
              <a:ext cx="3190064" cy="565930"/>
              <a:chOff x="8170978" y="2325665"/>
              <a:chExt cx="3190064" cy="565930"/>
            </a:xfrm>
          </p:grpSpPr>
          <p:sp>
            <p:nvSpPr>
              <p:cNvPr id="15" name="Rectangle 14">
                <a:extLst>
                  <a:ext uri="{FF2B5EF4-FFF2-40B4-BE49-F238E27FC236}">
                    <a16:creationId xmlns:a16="http://schemas.microsoft.com/office/drawing/2014/main" id="{88DB92BA-87A2-5E6D-6F42-012ACDDC56B1}"/>
                  </a:ext>
                </a:extLst>
              </p:cNvPr>
              <p:cNvSpPr/>
              <p:nvPr/>
            </p:nvSpPr>
            <p:spPr>
              <a:xfrm>
                <a:off x="8170978" y="2360642"/>
                <a:ext cx="363236" cy="207043"/>
              </a:xfrm>
              <a:prstGeom prst="rect">
                <a:avLst/>
              </a:prstGeom>
              <a:solidFill>
                <a:srgbClr val="00B050"/>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8A04B9B-1472-610F-5588-EFD058D0D5DA}"/>
                  </a:ext>
                </a:extLst>
              </p:cNvPr>
              <p:cNvSpPr txBox="1"/>
              <p:nvPr/>
            </p:nvSpPr>
            <p:spPr>
              <a:xfrm>
                <a:off x="8532778" y="2325665"/>
                <a:ext cx="2437155"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Leaders (cooler, faster)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D14593C0-9107-8FB6-1664-A374CA70E0C9}"/>
                  </a:ext>
                </a:extLst>
              </p:cNvPr>
              <p:cNvSpPr/>
              <p:nvPr/>
            </p:nvSpPr>
            <p:spPr>
              <a:xfrm>
                <a:off x="8170978" y="2649573"/>
                <a:ext cx="363236" cy="207043"/>
              </a:xfrm>
              <a:prstGeom prst="rect">
                <a:avLst/>
              </a:prstGeom>
              <a:solidFill>
                <a:schemeClr val="accent5"/>
              </a:solid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aseline="-25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C818C3DD-92A1-09B5-63BB-3E33EF13B2C4}"/>
                  </a:ext>
                </a:extLst>
              </p:cNvPr>
              <p:cNvSpPr txBox="1"/>
              <p:nvPr/>
            </p:nvSpPr>
            <p:spPr>
              <a:xfrm>
                <a:off x="8532778" y="2614596"/>
                <a:ext cx="2828264"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ea typeface="Calibri" panose="020F0502020204030204" pitchFamily="34" charset="0"/>
                    <a:cs typeface="Calibri" panose="020F0502020204030204" pitchFamily="34" charset="0"/>
                  </a:rPr>
                  <a:t> Stragglers (hotter, slower)</a:t>
                </a:r>
                <a:endParaRPr kumimoji="0" lang="en-US" sz="1800" i="0" u="none" strike="noStrike" kern="0" cap="none" spc="0" normalizeH="0" baseline="0" noProof="0" dirty="0">
                  <a:ln>
                    <a:noFill/>
                  </a:ln>
                  <a:solidFill>
                    <a:srgbClr val="000000"/>
                  </a:solidFill>
                  <a:effectLst/>
                  <a:uLnTx/>
                  <a:uFillTx/>
                  <a:ea typeface="Calibri" panose="020F0502020204030204" pitchFamily="34" charset="0"/>
                  <a:cs typeface="Calibri" panose="020F0502020204030204" pitchFamily="34" charset="0"/>
                </a:endParaRPr>
              </a:p>
            </p:txBody>
          </p:sp>
        </p:grpSp>
        <p:sp>
          <p:nvSpPr>
            <p:cNvPr id="6" name="Rectangle: Diagonal Corners Rounded 5">
              <a:extLst>
                <a:ext uri="{FF2B5EF4-FFF2-40B4-BE49-F238E27FC236}">
                  <a16:creationId xmlns:a16="http://schemas.microsoft.com/office/drawing/2014/main" id="{FDB046DA-3ED8-7279-4374-5E0755C74F99}"/>
                </a:ext>
              </a:extLst>
            </p:cNvPr>
            <p:cNvSpPr/>
            <p:nvPr/>
          </p:nvSpPr>
          <p:spPr>
            <a:xfrm>
              <a:off x="4495898" y="3258989"/>
              <a:ext cx="2284446" cy="364631"/>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Inter-GPU Variation</a:t>
              </a:r>
            </a:p>
          </p:txBody>
        </p:sp>
        <p:sp>
          <p:nvSpPr>
            <p:cNvPr id="7" name="Rectangle: Rounded Corners 6">
              <a:extLst>
                <a:ext uri="{FF2B5EF4-FFF2-40B4-BE49-F238E27FC236}">
                  <a16:creationId xmlns:a16="http://schemas.microsoft.com/office/drawing/2014/main" id="{A2CC06B0-A3B3-C3E8-CE79-8083018337D9}"/>
                </a:ext>
              </a:extLst>
            </p:cNvPr>
            <p:cNvSpPr/>
            <p:nvPr/>
          </p:nvSpPr>
          <p:spPr bwMode="auto">
            <a:xfrm>
              <a:off x="4288960" y="3101145"/>
              <a:ext cx="2673816" cy="3080640"/>
            </a:xfrm>
            <a:prstGeom prst="round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a:gradFill>
                  <a:gsLst>
                    <a:gs pos="0">
                      <a:srgbClr val="FFFFFF"/>
                    </a:gs>
                    <a:gs pos="100000">
                      <a:srgbClr val="FFFFFF"/>
                    </a:gs>
                  </a:gsLst>
                  <a:lin ang="5400000" scaled="0"/>
                </a:gradFill>
                <a:ea typeface="Segoe UI" pitchFamily="34" charset="0"/>
                <a:cs typeface="Segoe UI" pitchFamily="34" charset="0"/>
              </a:endParaRPr>
            </a:p>
          </p:txBody>
        </p:sp>
        <p:pic>
          <p:nvPicPr>
            <p:cNvPr id="8" name="Graphic 7" descr="Processor with solid fill">
              <a:extLst>
                <a:ext uri="{FF2B5EF4-FFF2-40B4-BE49-F238E27FC236}">
                  <a16:creationId xmlns:a16="http://schemas.microsoft.com/office/drawing/2014/main" id="{F673C574-4CBA-93D0-24B8-1B6DEE28AE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19996" y="3721928"/>
              <a:ext cx="914400" cy="914400"/>
            </a:xfrm>
            <a:prstGeom prst="rect">
              <a:avLst/>
            </a:prstGeom>
          </p:spPr>
        </p:pic>
        <p:pic>
          <p:nvPicPr>
            <p:cNvPr id="9" name="Graphic 8" descr="Processor with solid fill">
              <a:extLst>
                <a:ext uri="{FF2B5EF4-FFF2-40B4-BE49-F238E27FC236}">
                  <a16:creationId xmlns:a16="http://schemas.microsoft.com/office/drawing/2014/main" id="{6B02E33F-3A50-35DE-3AB0-FDA64FD0CA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8878" y="3721928"/>
              <a:ext cx="914400" cy="914400"/>
            </a:xfrm>
            <a:prstGeom prst="rect">
              <a:avLst/>
            </a:prstGeom>
          </p:spPr>
        </p:pic>
        <p:pic>
          <p:nvPicPr>
            <p:cNvPr id="10" name="Graphic 9" descr="Processor with solid fill">
              <a:extLst>
                <a:ext uri="{FF2B5EF4-FFF2-40B4-BE49-F238E27FC236}">
                  <a16:creationId xmlns:a16="http://schemas.microsoft.com/office/drawing/2014/main" id="{36DB0AD9-A58A-8A4F-7FA2-7BC35904D0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19996" y="5144192"/>
              <a:ext cx="914400" cy="914400"/>
            </a:xfrm>
            <a:prstGeom prst="rect">
              <a:avLst/>
            </a:prstGeom>
          </p:spPr>
        </p:pic>
        <p:pic>
          <p:nvPicPr>
            <p:cNvPr id="11" name="Graphic 10" descr="Processor with solid fill">
              <a:extLst>
                <a:ext uri="{FF2B5EF4-FFF2-40B4-BE49-F238E27FC236}">
                  <a16:creationId xmlns:a16="http://schemas.microsoft.com/office/drawing/2014/main" id="{C88B3CBF-2783-2666-4244-38E81EA28C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78878" y="5144192"/>
              <a:ext cx="914400" cy="914400"/>
            </a:xfrm>
            <a:prstGeom prst="rect">
              <a:avLst/>
            </a:prstGeom>
          </p:spPr>
        </p:pic>
        <p:sp>
          <p:nvSpPr>
            <p:cNvPr id="12" name="Rectangle 11">
              <a:extLst>
                <a:ext uri="{FF2B5EF4-FFF2-40B4-BE49-F238E27FC236}">
                  <a16:creationId xmlns:a16="http://schemas.microsoft.com/office/drawing/2014/main" id="{F649FE4F-1D3D-5EF1-D7B7-688D4F5539D9}"/>
                </a:ext>
              </a:extLst>
            </p:cNvPr>
            <p:cNvSpPr/>
            <p:nvPr/>
          </p:nvSpPr>
          <p:spPr bwMode="auto">
            <a:xfrm>
              <a:off x="5065290" y="4708857"/>
              <a:ext cx="986094" cy="28407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r>
                <a:rPr lang="en-US" sz="1800" dirty="0">
                  <a:ea typeface="Calibri" panose="020F0502020204030204" pitchFamily="34" charset="0"/>
                  <a:cs typeface="Calibri" panose="020F0502020204030204" pitchFamily="34" charset="0"/>
                </a:rPr>
                <a:t>GPUs</a:t>
              </a:r>
            </a:p>
          </p:txBody>
        </p:sp>
        <p:sp>
          <p:nvSpPr>
            <p:cNvPr id="13" name="TextBox 12">
              <a:extLst>
                <a:ext uri="{FF2B5EF4-FFF2-40B4-BE49-F238E27FC236}">
                  <a16:creationId xmlns:a16="http://schemas.microsoft.com/office/drawing/2014/main" id="{35659121-759F-4CB0-9711-BCF943C47967}"/>
                </a:ext>
              </a:extLst>
            </p:cNvPr>
            <p:cNvSpPr txBox="1"/>
            <p:nvPr/>
          </p:nvSpPr>
          <p:spPr>
            <a:xfrm>
              <a:off x="5323764" y="3855042"/>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C47C9387-D662-2419-0FF8-2C9008E863BC}"/>
                </a:ext>
              </a:extLst>
            </p:cNvPr>
            <p:cNvSpPr txBox="1"/>
            <p:nvPr/>
          </p:nvSpPr>
          <p:spPr>
            <a:xfrm>
              <a:off x="5323764" y="5296288"/>
              <a:ext cx="628866" cy="276999"/>
            </a:xfrm>
            <a:prstGeom prst="rect">
              <a:avLst/>
            </a:prstGeom>
            <a:noFill/>
          </p:spPr>
          <p:txBody>
            <a:bodyPr wrap="square" lIns="0" tIns="0" rIns="0" bIns="0" rtlCol="0" anchor="ctr">
              <a:spAutoFit/>
            </a:bodyPr>
            <a:lstStyle/>
            <a:p>
              <a:pPr marL="0" marR="0" lvl="0" indent="0" defTabSz="914367" eaLnBrk="1" fontAlgn="auto" latinLnBrk="0" hangingPunct="1">
                <a:lnSpc>
                  <a:spcPct val="100000"/>
                </a:lnSpc>
                <a:spcBef>
                  <a:spcPts val="0"/>
                </a:spcBef>
                <a:spcAft>
                  <a:spcPts val="0"/>
                </a:spcAft>
                <a:buClr>
                  <a:srgbClr val="636466"/>
                </a:buClr>
                <a:buSzPct val="60000"/>
                <a:buFontTx/>
                <a:buNone/>
                <a:tabLst/>
                <a:defRPr/>
              </a:pPr>
              <a:r>
                <a:rPr lang="en-US" sz="18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19" name="Rectangle: Diagonal Corners Rounded 18">
            <a:extLst>
              <a:ext uri="{FF2B5EF4-FFF2-40B4-BE49-F238E27FC236}">
                <a16:creationId xmlns:a16="http://schemas.microsoft.com/office/drawing/2014/main" id="{B4E7B77A-DFAC-1875-12A3-F1015AEAE067}"/>
              </a:ext>
            </a:extLst>
          </p:cNvPr>
          <p:cNvSpPr/>
          <p:nvPr/>
        </p:nvSpPr>
        <p:spPr>
          <a:xfrm>
            <a:off x="6675690" y="2726816"/>
            <a:ext cx="3482789" cy="405501"/>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800" kern="0" dirty="0">
                <a:solidFill>
                  <a:prstClr val="black"/>
                </a:solidFill>
                <a:cs typeface="Arial" panose="020B0604020202020204" pitchFamily="34" charset="0"/>
              </a:rPr>
              <a:t>Power Sloshing Mechanisms</a:t>
            </a:r>
          </a:p>
        </p:txBody>
      </p:sp>
      <p:sp>
        <p:nvSpPr>
          <p:cNvPr id="22" name="Content Placeholder 2">
            <a:extLst>
              <a:ext uri="{FF2B5EF4-FFF2-40B4-BE49-F238E27FC236}">
                <a16:creationId xmlns:a16="http://schemas.microsoft.com/office/drawing/2014/main" id="{862272F6-E911-E624-FEF3-BC72DD111BAE}"/>
              </a:ext>
            </a:extLst>
          </p:cNvPr>
          <p:cNvSpPr>
            <a:spLocks noGrp="1"/>
          </p:cNvSpPr>
          <p:nvPr>
            <p:ph sz="quarter" idx="10"/>
          </p:nvPr>
        </p:nvSpPr>
        <p:spPr>
          <a:xfrm>
            <a:off x="583882" y="1237895"/>
            <a:ext cx="11018838" cy="1075317"/>
          </a:xfrm>
        </p:spPr>
        <p:txBody>
          <a:bodyPr/>
          <a:lstStyle/>
          <a:p>
            <a:r>
              <a:rPr lang="en-US" dirty="0">
                <a:cs typeface="Segoe UI"/>
              </a:rPr>
              <a:t>Execution variation provides key guidance on power re-balancing (sloshing)</a:t>
            </a:r>
          </a:p>
          <a:p>
            <a:pPr lvl="1"/>
            <a:r>
              <a:rPr lang="en-US" dirty="0">
                <a:cs typeface="Segoe UI"/>
              </a:rPr>
              <a:t>Leaders can be capped without loss of performance</a:t>
            </a:r>
          </a:p>
          <a:p>
            <a:pPr lvl="1"/>
            <a:r>
              <a:rPr lang="en-US" dirty="0">
                <a:cs typeface="Segoe UI"/>
              </a:rPr>
              <a:t>Power can be sloshed to stragglers for superior performance</a:t>
            </a:r>
          </a:p>
          <a:p>
            <a:r>
              <a:rPr lang="en-US" dirty="0">
                <a:solidFill>
                  <a:schemeClr val="accent6"/>
                </a:solidFill>
                <a:cs typeface="Segoe UI"/>
              </a:rPr>
              <a:t>Key observation: detect execution variation &amp; harness it to guide power sloshing decisions</a:t>
            </a:r>
            <a:endParaRPr lang="en-US" sz="1600" dirty="0">
              <a:solidFill>
                <a:schemeClr val="accent6"/>
              </a:solidFill>
              <a:cs typeface="Segoe UI"/>
            </a:endParaRPr>
          </a:p>
        </p:txBody>
      </p:sp>
      <p:pic>
        <p:nvPicPr>
          <p:cNvPr id="25" name="Picture 24">
            <a:extLst>
              <a:ext uri="{FF2B5EF4-FFF2-40B4-BE49-F238E27FC236}">
                <a16:creationId xmlns:a16="http://schemas.microsoft.com/office/drawing/2014/main" id="{1169888E-A027-ED67-3588-C0AC85B2F852}"/>
              </a:ext>
            </a:extLst>
          </p:cNvPr>
          <p:cNvPicPr>
            <a:picLocks noChangeAspect="1"/>
          </p:cNvPicPr>
          <p:nvPr/>
        </p:nvPicPr>
        <p:blipFill>
          <a:blip r:embed="rId5"/>
          <a:stretch>
            <a:fillRect/>
          </a:stretch>
        </p:blipFill>
        <p:spPr>
          <a:xfrm>
            <a:off x="4055972" y="3253811"/>
            <a:ext cx="7878480" cy="3196229"/>
          </a:xfrm>
          <a:prstGeom prst="rect">
            <a:avLst/>
          </a:prstGeom>
        </p:spPr>
      </p:pic>
      <p:sp>
        <p:nvSpPr>
          <p:cNvPr id="3" name="Rectangle 2">
            <a:extLst>
              <a:ext uri="{FF2B5EF4-FFF2-40B4-BE49-F238E27FC236}">
                <a16:creationId xmlns:a16="http://schemas.microsoft.com/office/drawing/2014/main" id="{C0DAE177-3626-CED3-88D3-55258E0256B3}"/>
              </a:ext>
            </a:extLst>
          </p:cNvPr>
          <p:cNvSpPr/>
          <p:nvPr/>
        </p:nvSpPr>
        <p:spPr bwMode="auto">
          <a:xfrm>
            <a:off x="7460820" y="3781580"/>
            <a:ext cx="4473632" cy="2484630"/>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107C509F-2452-904A-5A07-A66D0C67DC12}"/>
              </a:ext>
            </a:extLst>
          </p:cNvPr>
          <p:cNvSpPr/>
          <p:nvPr/>
        </p:nvSpPr>
        <p:spPr bwMode="auto">
          <a:xfrm>
            <a:off x="5132645" y="3630593"/>
            <a:ext cx="2193375" cy="2702319"/>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74B11593-734C-807E-FF72-F6BB3A2E422F}"/>
              </a:ext>
            </a:extLst>
          </p:cNvPr>
          <p:cNvSpPr/>
          <p:nvPr/>
        </p:nvSpPr>
        <p:spPr bwMode="auto">
          <a:xfrm>
            <a:off x="9664130" y="3781580"/>
            <a:ext cx="2401357" cy="2484630"/>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23" name="Rectangle 22">
            <a:extLst>
              <a:ext uri="{FF2B5EF4-FFF2-40B4-BE49-F238E27FC236}">
                <a16:creationId xmlns:a16="http://schemas.microsoft.com/office/drawing/2014/main" id="{40B27D4D-0BCD-B8E6-EA56-C4A4F6D4392C}"/>
              </a:ext>
            </a:extLst>
          </p:cNvPr>
          <p:cNvSpPr/>
          <p:nvPr/>
        </p:nvSpPr>
        <p:spPr bwMode="auto">
          <a:xfrm>
            <a:off x="5200811" y="3630593"/>
            <a:ext cx="4473631" cy="2702319"/>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042231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21"/>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0" grpId="1" animBg="1"/>
      <p:bldP spid="21" grpId="0" animBg="1"/>
      <p:bldP spid="21" grpId="1"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ABD0-9EB6-C29C-75C6-DA1299EE0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D64B5-7F0A-3343-5AC6-53DC22000E5B}"/>
              </a:ext>
            </a:extLst>
          </p:cNvPr>
          <p:cNvSpPr>
            <a:spLocks noGrp="1"/>
          </p:cNvSpPr>
          <p:nvPr>
            <p:ph type="title"/>
          </p:nvPr>
        </p:nvSpPr>
        <p:spPr/>
        <p:txBody>
          <a:bodyPr/>
          <a:lstStyle/>
          <a:p>
            <a:r>
              <a:rPr lang="en-US" dirty="0"/>
              <a:t>Experimental Setup</a:t>
            </a:r>
          </a:p>
        </p:txBody>
      </p:sp>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56D64EEA-C9D3-7572-CEDF-A9AD1B33AD17}"/>
                  </a:ext>
                </a:extLst>
              </p:cNvPr>
              <p:cNvSpPr>
                <a:spLocks noGrp="1"/>
              </p:cNvSpPr>
              <p:nvPr>
                <p:ph sz="quarter" idx="10"/>
              </p:nvPr>
            </p:nvSpPr>
            <p:spPr>
              <a:xfrm>
                <a:off x="583882" y="1237895"/>
                <a:ext cx="11018838" cy="1968243"/>
              </a:xfrm>
            </p:spPr>
            <p:txBody>
              <a:bodyPr vert="horz" wrap="square" lIns="0" tIns="0" rIns="0" bIns="0" rtlCol="0" anchor="t">
                <a:noAutofit/>
              </a:bodyPr>
              <a:lstStyle/>
              <a:p>
                <a:r>
                  <a:rPr lang="en-US" dirty="0">
                    <a:solidFill>
                      <a:schemeClr val="accent6"/>
                    </a:solidFill>
                    <a:cs typeface="Segoe UI"/>
                  </a:rPr>
                  <a:t>System evaluated</a:t>
                </a:r>
              </a:p>
              <a:p>
                <a:pPr lvl="1"/>
                <a:r>
                  <a:rPr lang="en-US" dirty="0">
                    <a:solidFill>
                      <a:schemeClr val="accent6"/>
                    </a:solidFill>
                    <a:cs typeface="Segoe UI"/>
                  </a:rPr>
                  <a:t>Hardware: </a:t>
                </a:r>
                <a:r>
                  <a:rPr lang="en-US" dirty="0">
                    <a:cs typeface="Segoe UI"/>
                  </a:rPr>
                  <a:t>8</a:t>
                </a:r>
                <a14:m>
                  <m:oMath xmlns:m="http://schemas.openxmlformats.org/officeDocument/2006/math">
                    <m:r>
                      <a:rPr lang="en-US" i="1" dirty="0" smtClean="0">
                        <a:latin typeface="Cambria Math" panose="02040503050406030204" pitchFamily="18" charset="0"/>
                        <a:ea typeface="Cambria Math" panose="02040503050406030204" pitchFamily="18" charset="0"/>
                        <a:cs typeface="Segoe UI"/>
                      </a:rPr>
                      <m:t>×</m:t>
                    </m:r>
                  </m:oMath>
                </a14:m>
                <a:r>
                  <a:rPr lang="en-US" dirty="0">
                    <a:cs typeface="Segoe UI"/>
                  </a:rPr>
                  <a:t> GPU AMD Instinct</a:t>
                </a:r>
                <a:r>
                  <a:rPr lang="en-US" baseline="30000" dirty="0">
                    <a:cs typeface="Segoe UI"/>
                  </a:rPr>
                  <a:t>TM</a:t>
                </a:r>
                <a:r>
                  <a:rPr lang="en-US" dirty="0">
                    <a:cs typeface="Segoe UI"/>
                  </a:rPr>
                  <a:t> MI300X Platform - fully-connected topology via AMD Infinity Fabric™ technology</a:t>
                </a:r>
              </a:p>
              <a:p>
                <a:pPr lvl="1"/>
                <a:r>
                  <a:rPr lang="en-US" dirty="0">
                    <a:solidFill>
                      <a:schemeClr val="accent6"/>
                    </a:solidFill>
                    <a:cs typeface="Segoe UI"/>
                  </a:rPr>
                  <a:t>Software stack: </a:t>
                </a:r>
                <a:r>
                  <a:rPr lang="en-US" dirty="0"/>
                  <a:t>SemiAnalysis FSDP benchmark (dense), Primus (torchtitan) FSDP benchmark (MoE)*</a:t>
                </a:r>
                <a:endParaRPr lang="en-US" dirty="0">
                  <a:cs typeface="Segoe UI"/>
                </a:endParaRPr>
              </a:p>
              <a:p>
                <a:pPr lvl="1"/>
                <a:r>
                  <a:rPr lang="en-US" dirty="0">
                    <a:solidFill>
                      <a:schemeClr val="accent6"/>
                    </a:solidFill>
                    <a:cs typeface="Segoe UI"/>
                  </a:rPr>
                  <a:t>Models: </a:t>
                </a:r>
                <a:r>
                  <a:rPr lang="en-US" dirty="0">
                    <a:cs typeface="Segoe UI"/>
                  </a:rPr>
                  <a:t>Llama 3 8B (dense), Mistral 7B v0.1 (dense), Deepseek v3 16B (MoE)</a:t>
                </a:r>
              </a:p>
              <a:p>
                <a:pPr lvl="2"/>
                <a:r>
                  <a:rPr lang="en-US" sz="1600" dirty="0"/>
                  <a:t>MoE with Primus requires round-robin token distribution to experts</a:t>
                </a:r>
              </a:p>
              <a:p>
                <a:pPr marL="0" indent="0">
                  <a:buNone/>
                </a:pPr>
                <a:endParaRPr lang="en-US" dirty="0">
                  <a:cs typeface="Segoe UI"/>
                </a:endParaRPr>
              </a:p>
            </p:txBody>
          </p:sp>
        </mc:Choice>
        <mc:Fallback xmlns="">
          <p:sp>
            <p:nvSpPr>
              <p:cNvPr id="26" name="Content Placeholder 2">
                <a:extLst>
                  <a:ext uri="{FF2B5EF4-FFF2-40B4-BE49-F238E27FC236}">
                    <a16:creationId xmlns:a16="http://schemas.microsoft.com/office/drawing/2014/main" id="{56D64EEA-C9D3-7572-CEDF-A9AD1B33AD17}"/>
                  </a:ext>
                </a:extLst>
              </p:cNvPr>
              <p:cNvSpPr>
                <a:spLocks noGrp="1" noRot="1" noChangeAspect="1" noMove="1" noResize="1" noEditPoints="1" noAdjustHandles="1" noChangeArrowheads="1" noChangeShapeType="1" noTextEdit="1"/>
              </p:cNvSpPr>
              <p:nvPr>
                <p:ph sz="quarter" idx="10"/>
              </p:nvPr>
            </p:nvSpPr>
            <p:spPr>
              <a:xfrm>
                <a:off x="583882" y="1237895"/>
                <a:ext cx="11018838" cy="1968243"/>
              </a:xfrm>
              <a:blipFill>
                <a:blip r:embed="rId5"/>
                <a:stretch>
                  <a:fillRect l="-1107" t="-4025"/>
                </a:stretch>
              </a:blipFill>
            </p:spPr>
            <p:txBody>
              <a:bodyPr/>
              <a:lstStyle/>
              <a:p>
                <a:r>
                  <a:rPr lang="en-US">
                    <a:noFill/>
                  </a:rPr>
                  <a:t> </a:t>
                </a:r>
              </a:p>
            </p:txBody>
          </p:sp>
        </mc:Fallback>
      </mc:AlternateContent>
      <p:grpSp>
        <p:nvGrpSpPr>
          <p:cNvPr id="9" name="Group 8">
            <a:extLst>
              <a:ext uri="{FF2B5EF4-FFF2-40B4-BE49-F238E27FC236}">
                <a16:creationId xmlns:a16="http://schemas.microsoft.com/office/drawing/2014/main" id="{6C25F60B-07A8-AED6-A568-2E405C7D2AB7}"/>
              </a:ext>
            </a:extLst>
          </p:cNvPr>
          <p:cNvGrpSpPr/>
          <p:nvPr/>
        </p:nvGrpSpPr>
        <p:grpSpPr>
          <a:xfrm>
            <a:off x="3587456" y="2822416"/>
            <a:ext cx="6049554" cy="3504370"/>
            <a:chOff x="6142446" y="3291434"/>
            <a:chExt cx="6049554" cy="3504370"/>
          </a:xfrm>
        </p:grpSpPr>
        <p:grpSp>
          <p:nvGrpSpPr>
            <p:cNvPr id="24" name="Group 23">
              <a:extLst>
                <a:ext uri="{FF2B5EF4-FFF2-40B4-BE49-F238E27FC236}">
                  <a16:creationId xmlns:a16="http://schemas.microsoft.com/office/drawing/2014/main" id="{5A089E80-F22F-D6A5-698D-936E786DDF3A}"/>
                </a:ext>
              </a:extLst>
            </p:cNvPr>
            <p:cNvGrpSpPr/>
            <p:nvPr/>
          </p:nvGrpSpPr>
          <p:grpSpPr>
            <a:xfrm>
              <a:off x="6142446" y="3651862"/>
              <a:ext cx="6049554" cy="3143942"/>
              <a:chOff x="3276068" y="3276478"/>
              <a:chExt cx="6049554" cy="3143942"/>
            </a:xfrm>
          </p:grpSpPr>
          <p:sp>
            <p:nvSpPr>
              <p:cNvPr id="3" name="TextBox 2">
                <a:extLst>
                  <a:ext uri="{FF2B5EF4-FFF2-40B4-BE49-F238E27FC236}">
                    <a16:creationId xmlns:a16="http://schemas.microsoft.com/office/drawing/2014/main" id="{83B173DF-4D95-910E-C9CE-1A145509142D}"/>
                  </a:ext>
                </a:extLst>
              </p:cNvPr>
              <p:cNvSpPr txBox="1"/>
              <p:nvPr/>
            </p:nvSpPr>
            <p:spPr>
              <a:xfrm>
                <a:off x="8000296" y="4571255"/>
                <a:ext cx="1325326" cy="830997"/>
              </a:xfrm>
              <a:prstGeom prst="rect">
                <a:avLst/>
              </a:prstGeom>
              <a:noFill/>
            </p:spPr>
            <p:txBody>
              <a:bodyPr wrap="square" lIns="0" tIns="0" rIns="0" bIns="0" rtlCol="0">
                <a:spAutoFit/>
              </a:bodyPr>
              <a:lstStyle/>
              <a:p>
                <a:pPr algn="l">
                  <a:buClr>
                    <a:schemeClr val="accent1"/>
                  </a:buClr>
                  <a:buSzPct val="60000"/>
                </a:pPr>
                <a:r>
                  <a:rPr lang="en-US" sz="1800" dirty="0">
                    <a:latin typeface="+mj-lt"/>
                    <a:ea typeface="Calibri" panose="020F0502020204030204" pitchFamily="34" charset="0"/>
                    <a:cs typeface="Calibri" panose="020F0502020204030204" pitchFamily="34" charset="0"/>
                  </a:rPr>
                  <a:t>128GB/s bidirectional per link</a:t>
                </a:r>
              </a:p>
            </p:txBody>
          </p:sp>
          <p:grpSp>
            <p:nvGrpSpPr>
              <p:cNvPr id="4" name="Group 3">
                <a:extLst>
                  <a:ext uri="{FF2B5EF4-FFF2-40B4-BE49-F238E27FC236}">
                    <a16:creationId xmlns:a16="http://schemas.microsoft.com/office/drawing/2014/main" id="{E5BFBD31-5355-5AB3-7012-A74524F4C60D}"/>
                  </a:ext>
                </a:extLst>
              </p:cNvPr>
              <p:cNvGrpSpPr/>
              <p:nvPr/>
            </p:nvGrpSpPr>
            <p:grpSpPr>
              <a:xfrm>
                <a:off x="3276068" y="3276478"/>
                <a:ext cx="4636803" cy="3143942"/>
                <a:chOff x="3281915" y="2611731"/>
                <a:chExt cx="4857944" cy="3797674"/>
              </a:xfrm>
            </p:grpSpPr>
            <p:pic>
              <p:nvPicPr>
                <p:cNvPr id="5" name="Picture 2" descr="Microbenchmarking | Generative AI in the Enterprise with AMD Accelerators |  Dell Technologies Info Hub">
                  <a:extLst>
                    <a:ext uri="{FF2B5EF4-FFF2-40B4-BE49-F238E27FC236}">
                      <a16:creationId xmlns:a16="http://schemas.microsoft.com/office/drawing/2014/main" id="{9DEB8C8C-BA95-DA90-D9DF-E87B8955DB6C}"/>
                    </a:ext>
                  </a:extLst>
                </p:cNvPr>
                <p:cNvPicPr>
                  <a:picLocks noChangeAspect="1" noChangeArrowheads="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81915" y="2611731"/>
                  <a:ext cx="4381931" cy="3797674"/>
                </a:xfrm>
                <a:prstGeom prst="rect">
                  <a:avLst/>
                </a:prstGeom>
                <a:noFill/>
              </p:spPr>
            </p:pic>
            <p:cxnSp>
              <p:nvCxnSpPr>
                <p:cNvPr id="6" name="Straight Arrow Connector 5">
                  <a:extLst>
                    <a:ext uri="{FF2B5EF4-FFF2-40B4-BE49-F238E27FC236}">
                      <a16:creationId xmlns:a16="http://schemas.microsoft.com/office/drawing/2014/main" id="{12093F3D-067C-9ACC-7178-96C53746B27E}"/>
                    </a:ext>
                  </a:extLst>
                </p:cNvPr>
                <p:cNvCxnSpPr>
                  <a:cxnSpLocks/>
                </p:cNvCxnSpPr>
                <p:nvPr/>
              </p:nvCxnSpPr>
              <p:spPr>
                <a:xfrm flipV="1">
                  <a:off x="7023864" y="4510567"/>
                  <a:ext cx="1115995" cy="1"/>
                </a:xfrm>
                <a:prstGeom prst="straightConnector1">
                  <a:avLst/>
                </a:prstGeom>
                <a:ln>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7C37301-8D02-32A2-C63F-B133EE45CD89}"/>
                    </a:ext>
                  </a:extLst>
                </p:cNvPr>
                <p:cNvSpPr txBox="1"/>
                <p:nvPr/>
              </p:nvSpPr>
              <p:spPr>
                <a:xfrm>
                  <a:off x="4659312" y="4350901"/>
                  <a:ext cx="1796945" cy="297419"/>
                </a:xfrm>
                <a:prstGeom prst="rect">
                  <a:avLst/>
                </a:prstGeom>
                <a:solidFill>
                  <a:schemeClr val="bg1"/>
                </a:solidFill>
              </p:spPr>
              <p:txBody>
                <a:bodyPr wrap="square" lIns="0" tIns="0" rIns="0" bIns="0" rtlCol="0">
                  <a:spAutoFit/>
                </a:bodyPr>
                <a:lstStyle/>
                <a:p>
                  <a:pPr algn="l">
                    <a:buClr>
                      <a:schemeClr val="accent1"/>
                    </a:buClr>
                    <a:buSzPct val="60000"/>
                  </a:pPr>
                  <a:r>
                    <a:rPr lang="en-US" sz="1600" b="1" dirty="0">
                      <a:solidFill>
                        <a:schemeClr val="accent6"/>
                      </a:solidFill>
                      <a:latin typeface="+mj-lt"/>
                      <a:ea typeface="Calibri" panose="020F0502020204030204" pitchFamily="34" charset="0"/>
                      <a:cs typeface="Calibri" panose="020F0502020204030204" pitchFamily="34" charset="0"/>
                    </a:rPr>
                    <a:t>Communication</a:t>
                  </a:r>
                </a:p>
              </p:txBody>
            </p:sp>
            <p:cxnSp>
              <p:nvCxnSpPr>
                <p:cNvPr id="16" name="Straight Connector 15">
                  <a:extLst>
                    <a:ext uri="{FF2B5EF4-FFF2-40B4-BE49-F238E27FC236}">
                      <a16:creationId xmlns:a16="http://schemas.microsoft.com/office/drawing/2014/main" id="{101F27D5-D6B0-FED7-7C66-418FBA04A188}"/>
                    </a:ext>
                  </a:extLst>
                </p:cNvPr>
                <p:cNvCxnSpPr/>
                <p:nvPr/>
              </p:nvCxnSpPr>
              <p:spPr>
                <a:xfrm>
                  <a:off x="4257855" y="4000917"/>
                  <a:ext cx="0" cy="1132513"/>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0293FC-9B8E-F07C-D25C-FCE05B0C2295}"/>
                    </a:ext>
                  </a:extLst>
                </p:cNvPr>
                <p:cNvCxnSpPr>
                  <a:cxnSpLocks/>
                </p:cNvCxnSpPr>
                <p:nvPr/>
              </p:nvCxnSpPr>
              <p:spPr>
                <a:xfrm flipH="1">
                  <a:off x="4257855" y="3356588"/>
                  <a:ext cx="687991" cy="644329"/>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4D366E7-07E5-5242-08C9-2FC341582598}"/>
                    </a:ext>
                  </a:extLst>
                </p:cNvPr>
                <p:cNvCxnSpPr>
                  <a:cxnSpLocks/>
                </p:cNvCxnSpPr>
                <p:nvPr/>
              </p:nvCxnSpPr>
              <p:spPr>
                <a:xfrm flipH="1">
                  <a:off x="4935188" y="3356588"/>
                  <a:ext cx="1060464" cy="0"/>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E04184-18A0-C52D-3D72-8E8AAF4A8008}"/>
                    </a:ext>
                  </a:extLst>
                </p:cNvPr>
                <p:cNvCxnSpPr>
                  <a:cxnSpLocks/>
                </p:cNvCxnSpPr>
                <p:nvPr/>
              </p:nvCxnSpPr>
              <p:spPr>
                <a:xfrm flipH="1" flipV="1">
                  <a:off x="5995652" y="3356588"/>
                  <a:ext cx="677333" cy="569051"/>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B3E56E-FDD5-24FD-173A-F262EDB6CF7B}"/>
                    </a:ext>
                  </a:extLst>
                </p:cNvPr>
                <p:cNvCxnSpPr/>
                <p:nvPr/>
              </p:nvCxnSpPr>
              <p:spPr>
                <a:xfrm>
                  <a:off x="6654993" y="3925639"/>
                  <a:ext cx="0" cy="1132513"/>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12AC06-51E1-1793-7E5B-AB234DA943A1}"/>
                    </a:ext>
                  </a:extLst>
                </p:cNvPr>
                <p:cNvCxnSpPr>
                  <a:cxnSpLocks/>
                </p:cNvCxnSpPr>
                <p:nvPr/>
              </p:nvCxnSpPr>
              <p:spPr>
                <a:xfrm flipH="1">
                  <a:off x="5967002" y="5065480"/>
                  <a:ext cx="687991" cy="644329"/>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5E963AE-78B1-D1D5-5A56-5497AC31BCE4}"/>
                    </a:ext>
                  </a:extLst>
                </p:cNvPr>
                <p:cNvCxnSpPr>
                  <a:cxnSpLocks/>
                </p:cNvCxnSpPr>
                <p:nvPr/>
              </p:nvCxnSpPr>
              <p:spPr>
                <a:xfrm flipH="1" flipV="1">
                  <a:off x="4245191" y="5133430"/>
                  <a:ext cx="579265" cy="569050"/>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E35B315-4B62-22BF-BCAD-1044DF87E53C}"/>
                    </a:ext>
                  </a:extLst>
                </p:cNvPr>
                <p:cNvCxnSpPr>
                  <a:cxnSpLocks/>
                </p:cNvCxnSpPr>
                <p:nvPr/>
              </p:nvCxnSpPr>
              <p:spPr>
                <a:xfrm flipH="1">
                  <a:off x="4824456" y="5694825"/>
                  <a:ext cx="1142546" cy="0"/>
                </a:xfrm>
                <a:prstGeom prst="line">
                  <a:avLst/>
                </a:prstGeom>
                <a:ln w="571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25" name="Rectangle: Diagonal Corners Rounded 24">
                  <a:extLst>
                    <a:ext uri="{FF2B5EF4-FFF2-40B4-BE49-F238E27FC236}">
                      <a16:creationId xmlns:a16="http://schemas.microsoft.com/office/drawing/2014/main" id="{396535DE-7CF6-8874-4504-4BD7B219A240}"/>
                    </a:ext>
                  </a:extLst>
                </p:cNvPr>
                <p:cNvSpPr/>
                <p:nvPr/>
              </p:nvSpPr>
              <p:spPr>
                <a:xfrm>
                  <a:off x="6422675" y="3291434"/>
                  <a:ext cx="4910610" cy="311115"/>
                </a:xfrm>
                <a:prstGeom prst="round2DiagRect">
                  <a:avLst>
                    <a:gd name="adj1" fmla="val 50000"/>
                    <a:gd name="adj2" fmla="val 0"/>
                  </a:avLst>
                </a:prstGeom>
                <a:solidFill>
                  <a:schemeClr val="accent6">
                    <a:lumMod val="20000"/>
                    <a:lumOff val="80000"/>
                  </a:schemeClr>
                </a:solidFill>
                <a:ln>
                  <a:noFill/>
                </a:ln>
                <a:effectLst/>
              </p:spPr>
              <p:txBody>
                <a:bodyPr rtlCol="0" anchor="ctr"/>
                <a:lstStyle/>
                <a:p>
                  <a:pPr algn="ctr" defTabSz="914400">
                    <a:defRPr/>
                  </a:pPr>
                  <a:r>
                    <a:rPr lang="en-US" sz="1600" kern="0" dirty="0">
                      <a:solidFill>
                        <a:prstClr val="black"/>
                      </a:solidFill>
                      <a:latin typeface="+mj-lt"/>
                      <a:cs typeface="Arial" panose="020B0604020202020204" pitchFamily="34" charset="0"/>
                    </a:rPr>
                    <a:t>Single node with 8</a:t>
                  </a:r>
                  <a14:m>
                    <m:oMath xmlns:m="http://schemas.openxmlformats.org/officeDocument/2006/math">
                      <m:r>
                        <a:rPr lang="en-US" sz="1600" i="1" dirty="0" smtClean="0">
                          <a:latin typeface="Cambria Math" panose="02040503050406030204" pitchFamily="18" charset="0"/>
                          <a:ea typeface="Cambria Math" panose="02040503050406030204" pitchFamily="18" charset="0"/>
                          <a:cs typeface="Segoe UI"/>
                        </a:rPr>
                        <m:t>×</m:t>
                      </m:r>
                    </m:oMath>
                  </a14:m>
                  <a:r>
                    <a:rPr lang="en-US" sz="1600" kern="0" dirty="0">
                      <a:solidFill>
                        <a:prstClr val="black"/>
                      </a:solidFill>
                      <a:latin typeface="+mj-lt"/>
                      <a:cs typeface="Arial" panose="020B0604020202020204" pitchFamily="34" charset="0"/>
                    </a:rPr>
                    <a:t> AMD Instinct</a:t>
                  </a:r>
                  <a:r>
                    <a:rPr lang="en-US" sz="1600" kern="0" baseline="30000" dirty="0">
                      <a:solidFill>
                        <a:prstClr val="black"/>
                      </a:solidFill>
                      <a:latin typeface="+mj-lt"/>
                      <a:cs typeface="Arial" panose="020B0604020202020204" pitchFamily="34" charset="0"/>
                    </a:rPr>
                    <a:t>TM</a:t>
                  </a:r>
                  <a:r>
                    <a:rPr lang="en-US" sz="1600" kern="0" dirty="0">
                      <a:solidFill>
                        <a:prstClr val="black"/>
                      </a:solidFill>
                      <a:latin typeface="+mj-lt"/>
                      <a:cs typeface="Arial" panose="020B0604020202020204" pitchFamily="34" charset="0"/>
                    </a:rPr>
                    <a:t> MI300X GPUs</a:t>
                  </a:r>
                </a:p>
              </p:txBody>
            </p:sp>
          </mc:Choice>
          <mc:Fallback xmlns="">
            <p:sp>
              <p:nvSpPr>
                <p:cNvPr id="25" name="Rectangle: Diagonal Corners Rounded 24">
                  <a:extLst>
                    <a:ext uri="{FF2B5EF4-FFF2-40B4-BE49-F238E27FC236}">
                      <a16:creationId xmlns:a16="http://schemas.microsoft.com/office/drawing/2014/main" id="{396535DE-7CF6-8874-4504-4BD7B219A240}"/>
                    </a:ext>
                  </a:extLst>
                </p:cNvPr>
                <p:cNvSpPr>
                  <a:spLocks noRot="1" noChangeAspect="1" noMove="1" noResize="1" noEditPoints="1" noAdjustHandles="1" noChangeArrowheads="1" noChangeShapeType="1" noTextEdit="1"/>
                </p:cNvSpPr>
                <p:nvPr/>
              </p:nvSpPr>
              <p:spPr>
                <a:xfrm>
                  <a:off x="6422675" y="3291434"/>
                  <a:ext cx="4910610" cy="311115"/>
                </a:xfrm>
                <a:prstGeom prst="round2DiagRect">
                  <a:avLst>
                    <a:gd name="adj1" fmla="val 50000"/>
                    <a:gd name="adj2" fmla="val 0"/>
                  </a:avLst>
                </a:prstGeom>
                <a:blipFill>
                  <a:blip r:embed="rId7"/>
                  <a:stretch>
                    <a:fillRect t="-9804" b="-29412"/>
                  </a:stretch>
                </a:blipFill>
                <a:ln>
                  <a:noFill/>
                </a:ln>
                <a:effectLst/>
              </p:spPr>
              <p:txBody>
                <a:bodyPr/>
                <a:lstStyle/>
                <a:p>
                  <a:r>
                    <a:rPr lang="en-US">
                      <a:noFill/>
                    </a:rPr>
                    <a:t> </a:t>
                  </a:r>
                </a:p>
              </p:txBody>
            </p:sp>
          </mc:Fallback>
        </mc:AlternateContent>
      </p:grpSp>
    </p:spTree>
    <p:extLst>
      <p:ext uri="{BB962C8B-B14F-4D97-AF65-F5344CB8AC3E}">
        <p14:creationId xmlns:p14="http://schemas.microsoft.com/office/powerpoint/2010/main" val="144861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diagram of a diagram&#10;&#10;AI-generated content may be incorrect.">
            <a:extLst>
              <a:ext uri="{FF2B5EF4-FFF2-40B4-BE49-F238E27FC236}">
                <a16:creationId xmlns:a16="http://schemas.microsoft.com/office/drawing/2014/main" id="{16FC01D2-625E-9A2F-D827-7C9BD2D97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619" y="3429000"/>
            <a:ext cx="8409290" cy="29206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E84252A-CF2C-77EC-DF6B-310D90C46E07}"/>
              </a:ext>
            </a:extLst>
          </p:cNvPr>
          <p:cNvSpPr>
            <a:spLocks noGrp="1"/>
          </p:cNvSpPr>
          <p:nvPr>
            <p:ph type="title"/>
          </p:nvPr>
        </p:nvSpPr>
        <p:spPr/>
        <p:txBody>
          <a:bodyPr/>
          <a:lstStyle/>
          <a:p>
            <a:r>
              <a:rPr lang="en-US" dirty="0"/>
              <a:t>Negative Feedback Loop Of Lit Silicon Over Time</a:t>
            </a:r>
          </a:p>
        </p:txBody>
      </p:sp>
      <p:sp>
        <p:nvSpPr>
          <p:cNvPr id="6" name="Content Placeholder 2">
            <a:extLst>
              <a:ext uri="{FF2B5EF4-FFF2-40B4-BE49-F238E27FC236}">
                <a16:creationId xmlns:a16="http://schemas.microsoft.com/office/drawing/2014/main" id="{0FD5A70D-58A6-3367-7E6E-B3DB292DC815}"/>
              </a:ext>
            </a:extLst>
          </p:cNvPr>
          <p:cNvSpPr>
            <a:spLocks noGrp="1"/>
          </p:cNvSpPr>
          <p:nvPr>
            <p:ph sz="quarter" idx="10"/>
          </p:nvPr>
        </p:nvSpPr>
        <p:spPr>
          <a:xfrm>
            <a:off x="583882" y="1237895"/>
            <a:ext cx="11018838" cy="1075317"/>
          </a:xfrm>
        </p:spPr>
        <p:txBody>
          <a:bodyPr/>
          <a:lstStyle/>
          <a:p>
            <a:r>
              <a:rPr lang="en-US" dirty="0">
                <a:cs typeface="Segoe UI"/>
              </a:rPr>
              <a:t>A “straggler wave” forms by tracking difference in kernel start time (the lead) across GPUs</a:t>
            </a:r>
          </a:p>
          <a:p>
            <a:pPr marL="571500" lvl="1" indent="-342900">
              <a:buFont typeface="+mj-lt"/>
              <a:buAutoNum type="arabicPeriod"/>
            </a:pPr>
            <a:r>
              <a:rPr lang="en-US" dirty="0">
                <a:cs typeface="Segoe UI"/>
              </a:rPr>
              <a:t>GPUs start together</a:t>
            </a:r>
          </a:p>
          <a:p>
            <a:pPr marL="571500" lvl="1" indent="-342900">
              <a:buFont typeface="+mj-lt"/>
              <a:buAutoNum type="arabicPeriod"/>
            </a:pPr>
            <a:r>
              <a:rPr lang="en-US" dirty="0">
                <a:cs typeface="Segoe UI"/>
              </a:rPr>
              <a:t>Leaders run faster and gain a lead (a)</a:t>
            </a:r>
          </a:p>
          <a:p>
            <a:pPr marL="571500" lvl="1" indent="-342900">
              <a:buFont typeface="+mj-lt"/>
              <a:buAutoNum type="arabicPeriod"/>
            </a:pPr>
            <a:r>
              <a:rPr lang="en-US" dirty="0"/>
              <a:t>Leaders suffer from extended communication, wait for stragglers,</a:t>
            </a:r>
            <a:r>
              <a:rPr lang="en-US" dirty="0">
                <a:cs typeface="Segoe UI"/>
              </a:rPr>
              <a:t> and reach an equilibrium where lead (b) = (c) = (d)</a:t>
            </a:r>
          </a:p>
          <a:p>
            <a:pPr marL="571500" lvl="1" indent="-342900">
              <a:buFont typeface="+mj-lt"/>
              <a:buAutoNum type="arabicPeriod"/>
            </a:pPr>
            <a:r>
              <a:rPr lang="en-US" dirty="0">
                <a:cs typeface="Segoe UI"/>
              </a:rPr>
              <a:t>Leaders wait for the straggler to finish</a:t>
            </a:r>
          </a:p>
          <a:p>
            <a:r>
              <a:rPr lang="en-US" dirty="0">
                <a:solidFill>
                  <a:schemeClr val="accent6"/>
                </a:solidFill>
                <a:cs typeface="Segoe UI"/>
              </a:rPr>
              <a:t>Key observation-1: m</a:t>
            </a:r>
            <a:r>
              <a:rPr lang="en-US" dirty="0">
                <a:solidFill>
                  <a:schemeClr val="accent6"/>
                </a:solidFill>
              </a:rPr>
              <a:t>acro execution view (iteration time) fails to convey impact of the Lit Silicon effect</a:t>
            </a:r>
          </a:p>
          <a:p>
            <a:pPr lvl="0">
              <a:buClr>
                <a:srgbClr val="636466"/>
              </a:buClr>
              <a:defRPr/>
            </a:pPr>
            <a:r>
              <a:rPr kumimoji="0" lang="en-US" sz="1800" b="0" i="0" u="none" strike="noStrike" kern="1200" cap="none" spc="0" normalizeH="0" baseline="0" noProof="0" dirty="0">
                <a:ln>
                  <a:noFill/>
                </a:ln>
                <a:solidFill>
                  <a:schemeClr val="accent6"/>
                </a:solidFill>
                <a:effectLst/>
                <a:uLnTx/>
                <a:uFillTx/>
                <a:latin typeface="Arial" panose="020B0604020202020204"/>
                <a:ea typeface="+mn-ea"/>
                <a:cs typeface="Segoe UI"/>
              </a:rPr>
              <a:t>Key observation-2: f</a:t>
            </a:r>
            <a:r>
              <a:rPr lang="en-US" dirty="0">
                <a:solidFill>
                  <a:schemeClr val="accent6"/>
                </a:solidFill>
              </a:rPr>
              <a:t>ine-grained tracking of "lead" is necessary to tackle the Lit Silicon effect</a:t>
            </a:r>
            <a:endParaRPr lang="en-US" sz="1600" dirty="0">
              <a:solidFill>
                <a:schemeClr val="accent6"/>
              </a:solidFill>
              <a:cs typeface="Segoe UI"/>
            </a:endParaRPr>
          </a:p>
        </p:txBody>
      </p:sp>
      <p:sp>
        <p:nvSpPr>
          <p:cNvPr id="3" name="Rectangle 2">
            <a:extLst>
              <a:ext uri="{FF2B5EF4-FFF2-40B4-BE49-F238E27FC236}">
                <a16:creationId xmlns:a16="http://schemas.microsoft.com/office/drawing/2014/main" id="{137EE306-6B67-EF34-517D-1B70CBA32820}"/>
              </a:ext>
            </a:extLst>
          </p:cNvPr>
          <p:cNvSpPr/>
          <p:nvPr/>
        </p:nvSpPr>
        <p:spPr bwMode="auto">
          <a:xfrm>
            <a:off x="3490160" y="3301464"/>
            <a:ext cx="6638995" cy="3253339"/>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Rectangle 3">
            <a:extLst>
              <a:ext uri="{FF2B5EF4-FFF2-40B4-BE49-F238E27FC236}">
                <a16:creationId xmlns:a16="http://schemas.microsoft.com/office/drawing/2014/main" id="{1F0BA775-B5E9-B764-D7A1-041F32C8AD1F}"/>
              </a:ext>
            </a:extLst>
          </p:cNvPr>
          <p:cNvSpPr/>
          <p:nvPr/>
        </p:nvSpPr>
        <p:spPr bwMode="auto">
          <a:xfrm>
            <a:off x="4662838" y="3301463"/>
            <a:ext cx="5320071" cy="3253339"/>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5" name="Rectangle 4">
            <a:extLst>
              <a:ext uri="{FF2B5EF4-FFF2-40B4-BE49-F238E27FC236}">
                <a16:creationId xmlns:a16="http://schemas.microsoft.com/office/drawing/2014/main" id="{222CCED7-52CC-6787-FF66-D220D022164D}"/>
              </a:ext>
            </a:extLst>
          </p:cNvPr>
          <p:cNvSpPr/>
          <p:nvPr/>
        </p:nvSpPr>
        <p:spPr bwMode="auto">
          <a:xfrm>
            <a:off x="7921592" y="3262645"/>
            <a:ext cx="2061317" cy="3253339"/>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4020304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CBD7FC-8F8A-445B-002F-8A89FAA88C7C}"/>
              </a:ext>
            </a:extLst>
          </p:cNvPr>
          <p:cNvPicPr>
            <a:picLocks noChangeAspect="1"/>
          </p:cNvPicPr>
          <p:nvPr/>
        </p:nvPicPr>
        <p:blipFill>
          <a:blip r:embed="rId3"/>
          <a:stretch>
            <a:fillRect/>
          </a:stretch>
        </p:blipFill>
        <p:spPr>
          <a:xfrm>
            <a:off x="1181100" y="2902653"/>
            <a:ext cx="9455751" cy="3284271"/>
          </a:xfrm>
          <a:prstGeom prst="rect">
            <a:avLst/>
          </a:prstGeom>
        </p:spPr>
      </p:pic>
      <p:grpSp>
        <p:nvGrpSpPr>
          <p:cNvPr id="29" name="Group 28">
            <a:extLst>
              <a:ext uri="{FF2B5EF4-FFF2-40B4-BE49-F238E27FC236}">
                <a16:creationId xmlns:a16="http://schemas.microsoft.com/office/drawing/2014/main" id="{BC61C1A6-2B7B-586E-EA7D-A118DEFFC12D}"/>
              </a:ext>
            </a:extLst>
          </p:cNvPr>
          <p:cNvGrpSpPr/>
          <p:nvPr/>
        </p:nvGrpSpPr>
        <p:grpSpPr>
          <a:xfrm>
            <a:off x="7622498" y="927373"/>
            <a:ext cx="4174958" cy="2177898"/>
            <a:chOff x="7622498" y="927373"/>
            <a:chExt cx="4174958" cy="2177898"/>
          </a:xfrm>
        </p:grpSpPr>
        <p:pic>
          <p:nvPicPr>
            <p:cNvPr id="6" name="Picture 2" descr="A diagram of a diagram&#10;&#10;AI-generated content may be incorrect.">
              <a:extLst>
                <a:ext uri="{FF2B5EF4-FFF2-40B4-BE49-F238E27FC236}">
                  <a16:creationId xmlns:a16="http://schemas.microsoft.com/office/drawing/2014/main" id="{79B6685C-517C-43EA-9D2B-82EB56127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2498" y="927373"/>
              <a:ext cx="4174958" cy="1450005"/>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F93917B6-B4C8-6183-2471-04AE685ED198}"/>
                </a:ext>
              </a:extLst>
            </p:cNvPr>
            <p:cNvSpPr/>
            <p:nvPr/>
          </p:nvSpPr>
          <p:spPr bwMode="auto">
            <a:xfrm>
              <a:off x="9749735" y="2571945"/>
              <a:ext cx="352010" cy="338759"/>
            </a:xfrm>
            <a:prstGeom prst="ellipse">
              <a:avLst/>
            </a:prstGeom>
            <a:solidFill>
              <a:srgbClr val="C00000"/>
            </a:solidFill>
            <a:ln w="28575">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800" dirty="0">
                  <a:gradFill>
                    <a:gsLst>
                      <a:gs pos="0">
                        <a:srgbClr val="FFFFFF"/>
                      </a:gs>
                      <a:gs pos="100000">
                        <a:srgbClr val="FFFFFF"/>
                      </a:gs>
                    </a:gsLst>
                    <a:lin ang="5400000" scaled="0"/>
                  </a:gradFill>
                  <a:ea typeface="Segoe UI" pitchFamily="34" charset="0"/>
                  <a:cs typeface="Segoe UI" pitchFamily="34" charset="0"/>
                </a:rPr>
                <a:t>+</a:t>
              </a:r>
            </a:p>
          </p:txBody>
        </p:sp>
        <p:cxnSp>
          <p:nvCxnSpPr>
            <p:cNvPr id="9" name="Straight Arrow Connector 8">
              <a:extLst>
                <a:ext uri="{FF2B5EF4-FFF2-40B4-BE49-F238E27FC236}">
                  <a16:creationId xmlns:a16="http://schemas.microsoft.com/office/drawing/2014/main" id="{9A4026FB-E59F-2EBF-FDE4-33DE9C6542AA}"/>
                </a:ext>
              </a:extLst>
            </p:cNvPr>
            <p:cNvCxnSpPr>
              <a:cxnSpLocks/>
              <a:endCxn id="7" idx="1"/>
            </p:cNvCxnSpPr>
            <p:nvPr/>
          </p:nvCxnSpPr>
          <p:spPr>
            <a:xfrm>
              <a:off x="9002741" y="2364785"/>
              <a:ext cx="798545" cy="256770"/>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3163AB5-AED9-585E-8FF7-274180A97D21}"/>
                </a:ext>
              </a:extLst>
            </p:cNvPr>
            <p:cNvCxnSpPr>
              <a:cxnSpLocks/>
              <a:stCxn id="6" idx="2"/>
              <a:endCxn id="7" idx="0"/>
            </p:cNvCxnSpPr>
            <p:nvPr/>
          </p:nvCxnSpPr>
          <p:spPr>
            <a:xfrm>
              <a:off x="9709977" y="2377378"/>
              <a:ext cx="215763" cy="194567"/>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FC032BC-9784-05D0-944E-FA9FB2B46189}"/>
                </a:ext>
              </a:extLst>
            </p:cNvPr>
            <p:cNvCxnSpPr>
              <a:cxnSpLocks/>
              <a:endCxn id="7" idx="0"/>
            </p:cNvCxnSpPr>
            <p:nvPr/>
          </p:nvCxnSpPr>
          <p:spPr>
            <a:xfrm flipH="1">
              <a:off x="9925740" y="2395886"/>
              <a:ext cx="176005" cy="176059"/>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2DA8382-8705-833F-7649-2D3A076B70AF}"/>
                </a:ext>
              </a:extLst>
            </p:cNvPr>
            <p:cNvCxnSpPr>
              <a:cxnSpLocks/>
              <a:endCxn id="7" idx="7"/>
            </p:cNvCxnSpPr>
            <p:nvPr/>
          </p:nvCxnSpPr>
          <p:spPr>
            <a:xfrm flipH="1">
              <a:off x="10050194" y="2374230"/>
              <a:ext cx="824263" cy="247325"/>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683990E-688B-32F3-4410-60102F898744}"/>
                </a:ext>
              </a:extLst>
            </p:cNvPr>
            <p:cNvCxnSpPr>
              <a:cxnSpLocks/>
            </p:cNvCxnSpPr>
            <p:nvPr/>
          </p:nvCxnSpPr>
          <p:spPr>
            <a:xfrm flipH="1">
              <a:off x="9925740" y="2910704"/>
              <a:ext cx="2512" cy="194567"/>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sp>
        <p:nvSpPr>
          <p:cNvPr id="30" name="Content Placeholder 2">
            <a:extLst>
              <a:ext uri="{FF2B5EF4-FFF2-40B4-BE49-F238E27FC236}">
                <a16:creationId xmlns:a16="http://schemas.microsoft.com/office/drawing/2014/main" id="{8E575024-9DD0-3CA3-2CF3-C6CAFC181832}"/>
              </a:ext>
            </a:extLst>
          </p:cNvPr>
          <p:cNvSpPr>
            <a:spLocks noGrp="1"/>
          </p:cNvSpPr>
          <p:nvPr>
            <p:ph sz="quarter" idx="10"/>
          </p:nvPr>
        </p:nvSpPr>
        <p:spPr>
          <a:xfrm>
            <a:off x="583882" y="1237895"/>
            <a:ext cx="11213574" cy="1075317"/>
          </a:xfrm>
        </p:spPr>
        <p:txBody>
          <a:bodyPr/>
          <a:lstStyle/>
          <a:p>
            <a:r>
              <a:rPr lang="en-US" dirty="0">
                <a:cs typeface="Segoe UI"/>
              </a:rPr>
              <a:t>Impact of power sloshing on lead and throughput</a:t>
            </a:r>
          </a:p>
          <a:p>
            <a:pPr lvl="1"/>
            <a:r>
              <a:rPr lang="en-US" dirty="0">
                <a:cs typeface="Segoe UI"/>
              </a:rPr>
              <a:t>GPU-Red maintains throughput ✅</a:t>
            </a:r>
          </a:p>
          <a:p>
            <a:pPr lvl="1"/>
            <a:r>
              <a:rPr lang="en-US" dirty="0">
                <a:cs typeface="Segoe UI"/>
              </a:rPr>
              <a:t>GPU-Realloc improves throughput by </a:t>
            </a:r>
            <a:r>
              <a:rPr lang="en-US" dirty="0">
                <a:solidFill>
                  <a:srgbClr val="00B050"/>
                </a:solidFill>
                <a:cs typeface="Segoe UI"/>
              </a:rPr>
              <a:t>3%</a:t>
            </a:r>
          </a:p>
          <a:p>
            <a:pPr lvl="1"/>
            <a:r>
              <a:rPr lang="en-US" dirty="0">
                <a:cs typeface="Segoe UI"/>
              </a:rPr>
              <a:t>CPU-Slosh improves throughput by </a:t>
            </a:r>
            <a:r>
              <a:rPr lang="en-US" dirty="0">
                <a:solidFill>
                  <a:schemeClr val="accent3">
                    <a:lumMod val="75000"/>
                  </a:schemeClr>
                </a:solidFill>
                <a:cs typeface="Segoe UI"/>
              </a:rPr>
              <a:t>4%</a:t>
            </a:r>
          </a:p>
          <a:p>
            <a:r>
              <a:rPr lang="en-US" dirty="0">
                <a:solidFill>
                  <a:schemeClr val="accent6"/>
                </a:solidFill>
                <a:cs typeface="Segoe UI"/>
              </a:rPr>
              <a:t>Key observation: lead-aware power sloshing delivers throughput improvements</a:t>
            </a:r>
            <a:endParaRPr lang="en-US" sz="1600" dirty="0">
              <a:solidFill>
                <a:schemeClr val="accent6"/>
              </a:solidFill>
              <a:cs typeface="Segoe UI"/>
            </a:endParaRPr>
          </a:p>
        </p:txBody>
      </p:sp>
      <p:sp>
        <p:nvSpPr>
          <p:cNvPr id="2" name="Title 1">
            <a:extLst>
              <a:ext uri="{FF2B5EF4-FFF2-40B4-BE49-F238E27FC236}">
                <a16:creationId xmlns:a16="http://schemas.microsoft.com/office/drawing/2014/main" id="{051E61D7-5305-401C-6CF2-D9FB33BE6E32}"/>
              </a:ext>
            </a:extLst>
          </p:cNvPr>
          <p:cNvSpPr>
            <a:spLocks noGrp="1"/>
          </p:cNvSpPr>
          <p:nvPr>
            <p:ph type="title"/>
          </p:nvPr>
        </p:nvSpPr>
        <p:spPr/>
        <p:txBody>
          <a:bodyPr/>
          <a:lstStyle/>
          <a:p>
            <a:r>
              <a:rPr lang="en-US" dirty="0"/>
              <a:t>Superior Throughput from Aligning Lead Values</a:t>
            </a:r>
          </a:p>
        </p:txBody>
      </p:sp>
      <p:sp>
        <p:nvSpPr>
          <p:cNvPr id="3" name="Rectangle 2">
            <a:extLst>
              <a:ext uri="{FF2B5EF4-FFF2-40B4-BE49-F238E27FC236}">
                <a16:creationId xmlns:a16="http://schemas.microsoft.com/office/drawing/2014/main" id="{A707729E-D278-DA9E-94FE-8631360FAB99}"/>
              </a:ext>
            </a:extLst>
          </p:cNvPr>
          <p:cNvSpPr/>
          <p:nvPr/>
        </p:nvSpPr>
        <p:spPr bwMode="auto">
          <a:xfrm>
            <a:off x="5120640" y="3253340"/>
            <a:ext cx="5589410" cy="266619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Rectangle 3">
            <a:extLst>
              <a:ext uri="{FF2B5EF4-FFF2-40B4-BE49-F238E27FC236}">
                <a16:creationId xmlns:a16="http://schemas.microsoft.com/office/drawing/2014/main" id="{83355D3F-3598-51D4-4074-1FBA1C58E3BE}"/>
              </a:ext>
            </a:extLst>
          </p:cNvPr>
          <p:cNvSpPr/>
          <p:nvPr/>
        </p:nvSpPr>
        <p:spPr bwMode="auto">
          <a:xfrm>
            <a:off x="1276349" y="3166712"/>
            <a:ext cx="3844292" cy="304618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DEACC791-5FD3-FEB9-D8A1-AF4351A13EAE}"/>
              </a:ext>
            </a:extLst>
          </p:cNvPr>
          <p:cNvSpPr/>
          <p:nvPr/>
        </p:nvSpPr>
        <p:spPr bwMode="auto">
          <a:xfrm>
            <a:off x="7915345" y="3063345"/>
            <a:ext cx="2794705" cy="3046188"/>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F1585478-EA87-8F82-5429-5C1DEA71B33A}"/>
              </a:ext>
            </a:extLst>
          </p:cNvPr>
          <p:cNvSpPr/>
          <p:nvPr/>
        </p:nvSpPr>
        <p:spPr bwMode="auto">
          <a:xfrm>
            <a:off x="1276349" y="3166711"/>
            <a:ext cx="6638995" cy="2763916"/>
          </a:xfrm>
          <a:prstGeom prst="rect">
            <a:avLst/>
          </a:prstGeom>
          <a:solidFill>
            <a:srgbClr val="FFFFFF">
              <a:alpha val="74902"/>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99700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ntr" presetSubtype="0" fill="hold" grpId="1"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xEl>
                                              <p:pRg st="2" end="2"/>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xEl>
                                              <p:pRg st="3" end="3"/>
                                            </p:txEl>
                                          </p:spTgt>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P spid="3" grpId="0" animBg="1"/>
      <p:bldP spid="3" grpId="1" animBg="1"/>
      <p:bldP spid="4" grpId="0" animBg="1"/>
      <p:bldP spid="4" grpId="1" animBg="1"/>
      <p:bldP spid="8" grpId="0" animBg="1"/>
      <p:bldP spid="8" grpId="1" animBg="1"/>
      <p:bldP spid="11" grpId="0" animBg="1"/>
    </p:bldLst>
  </p:timing>
</p:sld>
</file>

<file path=ppt/theme/theme1.xml><?xml version="1.0" encoding="utf-8"?>
<a:theme xmlns:a="http://schemas.openxmlformats.org/drawingml/2006/main" name="AMD Corporate Template_Dark">
  <a:themeElements>
    <a:clrScheme name="AMD Palette">
      <a:dk1>
        <a:srgbClr val="000000"/>
      </a:dk1>
      <a:lt1>
        <a:srgbClr val="FFFFFF"/>
      </a:lt1>
      <a:dk2>
        <a:srgbClr val="5E5E5E"/>
      </a:dk2>
      <a:lt2>
        <a:srgbClr val="9D9FA2"/>
      </a:lt2>
      <a:accent1>
        <a:srgbClr val="636466"/>
      </a:accent1>
      <a:accent2>
        <a:srgbClr val="9D9FA2"/>
      </a:accent2>
      <a:accent3>
        <a:srgbClr val="C1A968"/>
      </a:accent3>
      <a:accent4>
        <a:srgbClr val="F26522"/>
      </a:accent4>
      <a:accent5>
        <a:srgbClr val="ED1C24"/>
      </a:accent5>
      <a:accent6>
        <a:srgbClr val="007C97"/>
      </a:accent6>
      <a:hlink>
        <a:srgbClr val="D5D5D5"/>
      </a:hlink>
      <a:folHlink>
        <a:srgbClr val="A9A9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accent2"/>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18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buClr>
            <a:schemeClr val="accent1"/>
          </a:buClr>
          <a:buSzPct val="60000"/>
          <a:defRPr sz="1800" dirty="0" err="1" smtClean="0"/>
        </a:defPPr>
      </a:lstStyle>
    </a:txDef>
  </a:objectDefaults>
  <a:extraClrSchemeLst/>
  <a:extLst>
    <a:ext uri="{05A4C25C-085E-4340-85A3-A5531E510DB2}">
      <thm15:themeFamily xmlns:thm15="http://schemas.microsoft.com/office/thememl/2012/main" name="Presentation7" id="{94DDD171-3649-784B-8DFF-0523AEB0E1C6}" vid="{59C6D40F-03E9-B54A-84C3-8AA203559103}"/>
    </a:ext>
  </a:extLst>
</a:theme>
</file>

<file path=ppt/theme/theme2.xml><?xml version="1.0" encoding="utf-8"?>
<a:theme xmlns:a="http://schemas.openxmlformats.org/drawingml/2006/main" name="1_AMD Corporate Template_Dark">
  <a:themeElements>
    <a:clrScheme name="AMD Corporate">
      <a:dk1>
        <a:srgbClr val="000000"/>
      </a:dk1>
      <a:lt1>
        <a:srgbClr val="FFFFFF"/>
      </a:lt1>
      <a:dk2>
        <a:srgbClr val="5E5E5E"/>
      </a:dk2>
      <a:lt2>
        <a:srgbClr val="9D9FA2"/>
      </a:lt2>
      <a:accent1>
        <a:srgbClr val="636466"/>
      </a:accent1>
      <a:accent2>
        <a:srgbClr val="9D9FA2"/>
      </a:accent2>
      <a:accent3>
        <a:srgbClr val="EAEAEA"/>
      </a:accent3>
      <a:accent4>
        <a:srgbClr val="F26522"/>
      </a:accent4>
      <a:accent5>
        <a:srgbClr val="ED1C24"/>
      </a:accent5>
      <a:accent6>
        <a:srgbClr val="007C97"/>
      </a:accent6>
      <a:hlink>
        <a:srgbClr val="D5D5D5"/>
      </a:hlink>
      <a:folHlink>
        <a:srgbClr val="A9A9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accent2"/>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18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buClr>
            <a:schemeClr val="accent1"/>
          </a:buClr>
          <a:buSzPct val="60000"/>
          <a:defRPr sz="1800" dirty="0" err="1" smtClean="0"/>
        </a:defPPr>
      </a:lstStyle>
    </a:txDef>
  </a:objectDefaults>
  <a:extraClrSchemeLst/>
  <a:extLst>
    <a:ext uri="{05A4C25C-085E-4340-85A3-A5531E510DB2}">
      <thm15:themeFamily xmlns:thm15="http://schemas.microsoft.com/office/thememl/2012/main" name="16x9 Presentation - Corporate White Background.pptx" id="{9A7D9861-70E4-4841-B9E4-AA03F6F59E2E}" vid="{75D9A39B-6587-4A37-9A59-B6F0CEBED28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2d0b1989-8fc8-4a69-bcac-d46889461ba5}" enabled="1" method="Privileged" siteId="{3dd8961f-e488-4e60-8e11-a82d994e183d}" removed="0"/>
</clbl:labelList>
</file>

<file path=docProps/app.xml><?xml version="1.0" encoding="utf-8"?>
<Properties xmlns="http://schemas.openxmlformats.org/officeDocument/2006/extended-properties" xmlns:vt="http://schemas.openxmlformats.org/officeDocument/2006/docPropsVTypes">
  <Template/>
  <TotalTime>0</TotalTime>
  <Words>1589</Words>
  <Application>Microsoft Office PowerPoint</Application>
  <PresentationFormat>Widescreen</PresentationFormat>
  <Paragraphs>215</Paragraphs>
  <Slides>18</Slides>
  <Notes>18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Aptos</vt:lpstr>
      <vt:lpstr>Arial</vt:lpstr>
      <vt:lpstr>Calibri</vt:lpstr>
      <vt:lpstr>Cambria Math</vt:lpstr>
      <vt:lpstr>Consolas</vt:lpstr>
      <vt:lpstr>Gill Sans MT</vt:lpstr>
      <vt:lpstr>Segoe UI</vt:lpstr>
      <vt:lpstr>Wingdings</vt:lpstr>
      <vt:lpstr>Wingdings 3</vt:lpstr>
      <vt:lpstr>AMD Corporate Template_Dark</vt:lpstr>
      <vt:lpstr>1_AMD Corporate Template_Dark</vt:lpstr>
      <vt:lpstr>Lit Silicon: A Case Where Thermal Imbalance Couples Concurrent Execution in Multiple GPUs</vt:lpstr>
      <vt:lpstr>Tackle Lit Silicon  Superior ML Performance And Power</vt:lpstr>
      <vt:lpstr>ML Is Increasingly Distributed  ML Communication</vt:lpstr>
      <vt:lpstr>Distributed ML Suffers Thermal Imbalance Induced Variation</vt:lpstr>
      <vt:lpstr>Lit Silicon = Variation x Concurrent Compute-Communication</vt:lpstr>
      <vt:lpstr>Variation-driven Power Sloshing Can Tackle Lit Silicon </vt:lpstr>
      <vt:lpstr>Experimental Setup</vt:lpstr>
      <vt:lpstr>Negative Feedback Loop Of Lit Silicon Over Time</vt:lpstr>
      <vt:lpstr>Superior Throughput from Aligning Lead Values</vt:lpstr>
      <vt:lpstr>Power Savings from Aligning Lead Values</vt:lpstr>
      <vt:lpstr>Lit Silicon Prevalent Across ML Models &amp; Algorithms</vt:lpstr>
      <vt:lpstr>Final Power Caps Are Stable And Reusable</vt:lpstr>
      <vt:lpstr>Production-grade Power Sloshing – Online Tuning</vt:lpstr>
      <vt:lpstr>Production-grade Power Sloshing – Offline Tuning</vt:lpstr>
      <vt:lpstr>Tackle Lit Silicon  Superior ML Performance And Power</vt:lpstr>
      <vt:lpstr>Lit Silicon: A Case Where Thermal Imbalance Couples Concurrent Execution in Multiple GPUs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2026-07-06T19:02:22Z</dcterms:created>
  <dcterms:modified xsi:type="dcterms:W3CDTF">2026-07-06T19:02:32Z</dcterms:modified>
  <cp:category/>
</cp:coreProperties>
</file>